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60" r:id="rId22"/>
  </p:sldIdLst>
  <p:sldSz cx="12192000" cy="6858000"/>
  <p:notesSz cx="6858000" cy="9144000"/>
  <p:defaultTextStyle>
    <a:defPPr>
      <a:defRPr lang="ar-S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MANAA ABDULRAHMAN ABDULAZIZ TAHANY" initials="AAAT" lastIdx="2" clrIdx="0">
    <p:extLst>
      <p:ext uri="{19B8F6BF-5375-455C-9EA6-DF929625EA0E}">
        <p15:presenceInfo xmlns:p15="http://schemas.microsoft.com/office/powerpoint/2012/main" userId="ALMANAA ABDULRAHMAN ABDULAZIZ TAHAN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5T22:04:02.4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0T09:45:57.3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0T10:07:14.0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0T10:16:52.7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4T01:15:18.4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4T01:45:19.4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787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989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999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475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774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575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168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393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23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286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37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48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62" r:id="rId4"/>
    <p:sldLayoutId id="2147483663" r:id="rId5"/>
    <p:sldLayoutId id="2147483668" r:id="rId6"/>
    <p:sldLayoutId id="2147483664" r:id="rId7"/>
    <p:sldLayoutId id="2147483665" r:id="rId8"/>
    <p:sldLayoutId id="2147483666" r:id="rId9"/>
    <p:sldLayoutId id="2147483667" r:id="rId10"/>
    <p:sldLayoutId id="214748366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ahaniAziiz/Keep-Password-App" TargetMode="Externa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A6D7D0F5-9776-4941-925D-311FB1EC4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Комплекс тренингов для работников, официантов и барменов - Сайт r-kod!">
            <a:extLst>
              <a:ext uri="{FF2B5EF4-FFF2-40B4-BE49-F238E27FC236}">
                <a16:creationId xmlns:a16="http://schemas.microsoft.com/office/drawing/2014/main" id="{0D105033-2485-44EE-A2E7-15663105FA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776"/>
          <a:stretch/>
        </p:blipFill>
        <p:spPr bwMode="auto">
          <a:xfrm>
            <a:off x="20" y="10"/>
            <a:ext cx="8767552" cy="4745466"/>
          </a:xfrm>
          <a:custGeom>
            <a:avLst/>
            <a:gdLst/>
            <a:ahLst/>
            <a:cxnLst/>
            <a:rect l="l" t="t" r="r" b="b"/>
            <a:pathLst>
              <a:path w="11743764" h="6356349">
                <a:moveTo>
                  <a:pt x="7747939" y="5723108"/>
                </a:moveTo>
                <a:cubicBezTo>
                  <a:pt x="7746108" y="5723352"/>
                  <a:pt x="7746108" y="5725057"/>
                  <a:pt x="7746108" y="5725057"/>
                </a:cubicBezTo>
                <a:lnTo>
                  <a:pt x="7755874" y="5723838"/>
                </a:lnTo>
                <a:close/>
                <a:moveTo>
                  <a:pt x="11593222" y="2355165"/>
                </a:moveTo>
                <a:cubicBezTo>
                  <a:pt x="11491599" y="2927856"/>
                  <a:pt x="11223039" y="3428931"/>
                  <a:pt x="10815622" y="3883479"/>
                </a:cubicBezTo>
                <a:cubicBezTo>
                  <a:pt x="10309631" y="4448618"/>
                  <a:pt x="9657459" y="4884897"/>
                  <a:pt x="8920446" y="5245417"/>
                </a:cubicBezTo>
                <a:cubicBezTo>
                  <a:pt x="8557158" y="5420075"/>
                  <a:pt x="8180901" y="5576927"/>
                  <a:pt x="7793715" y="5715070"/>
                </a:cubicBezTo>
                <a:cubicBezTo>
                  <a:pt x="7863298" y="5695337"/>
                  <a:pt x="7933183" y="5676338"/>
                  <a:pt x="8002461" y="5655875"/>
                </a:cubicBezTo>
                <a:cubicBezTo>
                  <a:pt x="8075704" y="5634269"/>
                  <a:pt x="8148429" y="5611858"/>
                  <a:pt x="8220666" y="5588644"/>
                </a:cubicBezTo>
                <a:cubicBezTo>
                  <a:pt x="8875584" y="5380370"/>
                  <a:pt x="9501816" y="5129711"/>
                  <a:pt x="10068538" y="4792088"/>
                </a:cubicBezTo>
                <a:cubicBezTo>
                  <a:pt x="10548588" y="4506107"/>
                  <a:pt x="10963330" y="4171895"/>
                  <a:pt x="11253556" y="3748283"/>
                </a:cubicBezTo>
                <a:cubicBezTo>
                  <a:pt x="11443714" y="3473460"/>
                  <a:pt x="11561393" y="3170452"/>
                  <a:pt x="11599325" y="2857945"/>
                </a:cubicBezTo>
                <a:cubicBezTo>
                  <a:pt x="11621025" y="2690692"/>
                  <a:pt x="11618980" y="2522027"/>
                  <a:pt x="11593222" y="2355165"/>
                </a:cubicBezTo>
                <a:close/>
                <a:moveTo>
                  <a:pt x="0" y="0"/>
                </a:moveTo>
                <a:lnTo>
                  <a:pt x="10926106" y="0"/>
                </a:lnTo>
                <a:lnTo>
                  <a:pt x="11008311" y="72512"/>
                </a:lnTo>
                <a:cubicBezTo>
                  <a:pt x="11092668" y="155257"/>
                  <a:pt x="11171699" y="241649"/>
                  <a:pt x="11245012" y="331378"/>
                </a:cubicBezTo>
                <a:cubicBezTo>
                  <a:pt x="11592919" y="750629"/>
                  <a:pt x="11750696" y="1252288"/>
                  <a:pt x="11692103" y="1752997"/>
                </a:cubicBezTo>
                <a:cubicBezTo>
                  <a:pt x="11675103" y="1882589"/>
                  <a:pt x="11675712" y="2013254"/>
                  <a:pt x="11693932" y="2142749"/>
                </a:cubicBezTo>
                <a:cubicBezTo>
                  <a:pt x="11734216" y="2381229"/>
                  <a:pt x="11760462" y="2618003"/>
                  <a:pt x="11731470" y="2858431"/>
                </a:cubicBezTo>
                <a:cubicBezTo>
                  <a:pt x="11693322" y="3184946"/>
                  <a:pt x="11572134" y="3501839"/>
                  <a:pt x="11375324" y="3789695"/>
                </a:cubicBezTo>
                <a:cubicBezTo>
                  <a:pt x="11069532" y="4238396"/>
                  <a:pt x="10630376" y="4591609"/>
                  <a:pt x="10119503" y="4891719"/>
                </a:cubicBezTo>
                <a:cubicBezTo>
                  <a:pt x="9463668" y="5277086"/>
                  <a:pt x="8736421" y="5552591"/>
                  <a:pt x="7974994" y="5774750"/>
                </a:cubicBezTo>
                <a:cubicBezTo>
                  <a:pt x="7183048" y="6005922"/>
                  <a:pt x="6368216" y="6168399"/>
                  <a:pt x="5539344" y="6288247"/>
                </a:cubicBezTo>
                <a:cubicBezTo>
                  <a:pt x="5263156" y="6328198"/>
                  <a:pt x="4986355" y="6364492"/>
                  <a:pt x="4738244" y="6354749"/>
                </a:cubicBezTo>
                <a:cubicBezTo>
                  <a:pt x="4489521" y="6352314"/>
                  <a:pt x="4278641" y="6345250"/>
                  <a:pt x="4065013" y="6328684"/>
                </a:cubicBezTo>
                <a:cubicBezTo>
                  <a:pt x="3851387" y="6312120"/>
                  <a:pt x="3638981" y="6289223"/>
                  <a:pt x="3428406" y="6255606"/>
                </a:cubicBezTo>
                <a:cubicBezTo>
                  <a:pt x="2303814" y="6076563"/>
                  <a:pt x="1292136" y="5704594"/>
                  <a:pt x="418708" y="5109005"/>
                </a:cubicBezTo>
                <a:cubicBezTo>
                  <a:pt x="288205" y="5020184"/>
                  <a:pt x="163358" y="4928737"/>
                  <a:pt x="44407" y="4834564"/>
                </a:cubicBezTo>
                <a:lnTo>
                  <a:pt x="0" y="4796463"/>
                </a:lnTo>
                <a:lnTo>
                  <a:pt x="0" y="4650621"/>
                </a:lnTo>
                <a:lnTo>
                  <a:pt x="58587" y="4703581"/>
                </a:lnTo>
                <a:cubicBezTo>
                  <a:pt x="596892" y="5151493"/>
                  <a:pt x="1242280" y="5504573"/>
                  <a:pt x="1979101" y="5775724"/>
                </a:cubicBezTo>
                <a:cubicBezTo>
                  <a:pt x="2525924" y="5978712"/>
                  <a:pt x="3107049" y="6116659"/>
                  <a:pt x="3703984" y="6185206"/>
                </a:cubicBezTo>
                <a:cubicBezTo>
                  <a:pt x="3733465" y="6193002"/>
                  <a:pt x="3764747" y="6195414"/>
                  <a:pt x="3795538" y="6192272"/>
                </a:cubicBezTo>
                <a:cubicBezTo>
                  <a:pt x="2948356" y="6069500"/>
                  <a:pt x="2152443" y="5850995"/>
                  <a:pt x="1424282" y="5486576"/>
                </a:cubicBezTo>
                <a:cubicBezTo>
                  <a:pt x="919588" y="5233999"/>
                  <a:pt x="482248" y="4929277"/>
                  <a:pt x="103621" y="4578774"/>
                </a:cubicBezTo>
                <a:lnTo>
                  <a:pt x="0" y="447725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هيئة الاتصالات وتقنية المعلومات">
            <a:extLst>
              <a:ext uri="{FF2B5EF4-FFF2-40B4-BE49-F238E27FC236}">
                <a16:creationId xmlns:a16="http://schemas.microsoft.com/office/drawing/2014/main" id="{3B418729-654A-4044-9ED5-FE47BE603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159" y="4985503"/>
            <a:ext cx="4234180" cy="187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EEC057-C894-4CB4-A326-DA44F6DA3249}"/>
              </a:ext>
            </a:extLst>
          </p:cNvPr>
          <p:cNvSpPr txBox="1"/>
          <p:nvPr/>
        </p:nvSpPr>
        <p:spPr>
          <a:xfrm>
            <a:off x="1039782" y="5598581"/>
            <a:ext cx="453136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Name: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Tahani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Abdulaziz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Almanaa</a:t>
            </a:r>
            <a:endParaRPr lang="ar-S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6E7873A-26C6-42FD-A5BE-1536C6600952}"/>
              </a:ext>
            </a:extLst>
          </p:cNvPr>
          <p:cNvCxnSpPr>
            <a:cxnSpLocks/>
          </p:cNvCxnSpPr>
          <p:nvPr/>
        </p:nvCxnSpPr>
        <p:spPr>
          <a:xfrm>
            <a:off x="5571142" y="5212461"/>
            <a:ext cx="0" cy="1446064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59C53EB-F4D0-430B-8C95-1EA59F9DEA0C}"/>
              </a:ext>
            </a:extLst>
          </p:cNvPr>
          <p:cNvSpPr txBox="1"/>
          <p:nvPr/>
        </p:nvSpPr>
        <p:spPr>
          <a:xfrm>
            <a:off x="8826563" y="1435021"/>
            <a:ext cx="3273552" cy="8771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an in-training application at Ministry of Communications and Information Technology</a:t>
            </a:r>
            <a:endParaRPr lang="ar-SA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7BD1DA2-D748-4BDD-BD82-593C489E14A7}"/>
              </a:ext>
            </a:extLst>
          </p:cNvPr>
          <p:cNvCxnSpPr>
            <a:cxnSpLocks/>
          </p:cNvCxnSpPr>
          <p:nvPr/>
        </p:nvCxnSpPr>
        <p:spPr>
          <a:xfrm>
            <a:off x="9053639" y="2338904"/>
            <a:ext cx="2819400" cy="9981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F0C04596-C3B1-4B31-BDC2-0C7807FB18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0" t="14470" r="22811" b="28229"/>
          <a:stretch/>
        </p:blipFill>
        <p:spPr>
          <a:xfrm>
            <a:off x="9071636" y="2658626"/>
            <a:ext cx="2485142" cy="2543854"/>
          </a:xfrm>
          <a:prstGeom prst="rect">
            <a:avLst/>
          </a:prstGeom>
          <a:ln>
            <a:noFill/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64EB74-E744-4E19-8B08-FC171615DDFA}"/>
              </a:ext>
            </a:extLst>
          </p:cNvPr>
          <p:cNvCxnSpPr>
            <a:cxnSpLocks/>
          </p:cNvCxnSpPr>
          <p:nvPr/>
        </p:nvCxnSpPr>
        <p:spPr>
          <a:xfrm>
            <a:off x="9071636" y="5202480"/>
            <a:ext cx="2819400" cy="9981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205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4">
            <a:extLst>
              <a:ext uri="{FF2B5EF4-FFF2-40B4-BE49-F238E27FC236}">
                <a16:creationId xmlns:a16="http://schemas.microsoft.com/office/drawing/2014/main" id="{C54B211C-C0F6-4AE8-8121-30879CBB4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D00DB-FA6E-4110-9676-D3AFAABAF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66390"/>
            <a:ext cx="3419856" cy="1601481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/>
              <a:t>This condition</a:t>
            </a:r>
            <a:endParaRPr lang="ar-SA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129A9-D508-4475-9A3C-9F6D870F1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5023608"/>
            <a:ext cx="6894577" cy="84860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verifies that the password entry and confirmation match, in which case they are saved to the DB.</a:t>
            </a:r>
            <a:endParaRPr lang="ar-S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Ink 16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4884261"/>
              <a:ext cx="360" cy="2160"/>
            </p14:xfrm>
          </p:contentPart>
        </mc:Choice>
        <mc:Fallback xmlns="">
          <p:pic>
            <p:nvPicPr>
              <p:cNvPr id="22" name="Ink 16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4868832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AC5B617-9360-4414-93CC-79B315FBBB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00" r="2066" b="30518"/>
          <a:stretch/>
        </p:blipFill>
        <p:spPr>
          <a:xfrm>
            <a:off x="744775" y="457891"/>
            <a:ext cx="10385457" cy="366743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4566390"/>
            <a:ext cx="18288" cy="1601482"/>
          </a:xfrm>
          <a:custGeom>
            <a:avLst/>
            <a:gdLst>
              <a:gd name="connsiteX0" fmla="*/ 0 w 18288"/>
              <a:gd name="connsiteY0" fmla="*/ 0 h 1601482"/>
              <a:gd name="connsiteX1" fmla="*/ 18288 w 18288"/>
              <a:gd name="connsiteY1" fmla="*/ 0 h 1601482"/>
              <a:gd name="connsiteX2" fmla="*/ 18288 w 18288"/>
              <a:gd name="connsiteY2" fmla="*/ 549842 h 1601482"/>
              <a:gd name="connsiteX3" fmla="*/ 18288 w 18288"/>
              <a:gd name="connsiteY3" fmla="*/ 1115699 h 1601482"/>
              <a:gd name="connsiteX4" fmla="*/ 18288 w 18288"/>
              <a:gd name="connsiteY4" fmla="*/ 1601482 h 1601482"/>
              <a:gd name="connsiteX5" fmla="*/ 0 w 18288"/>
              <a:gd name="connsiteY5" fmla="*/ 1601482 h 1601482"/>
              <a:gd name="connsiteX6" fmla="*/ 0 w 18288"/>
              <a:gd name="connsiteY6" fmla="*/ 1067655 h 1601482"/>
              <a:gd name="connsiteX7" fmla="*/ 0 w 18288"/>
              <a:gd name="connsiteY7" fmla="*/ 517813 h 1601482"/>
              <a:gd name="connsiteX8" fmla="*/ 0 w 18288"/>
              <a:gd name="connsiteY8" fmla="*/ 0 h 160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1482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13491" y="239554"/>
                  <a:pt x="33082" y="357305"/>
                  <a:pt x="18288" y="549842"/>
                </a:cubicBezTo>
                <a:cubicBezTo>
                  <a:pt x="3494" y="742379"/>
                  <a:pt x="2109" y="968008"/>
                  <a:pt x="18288" y="1115699"/>
                </a:cubicBezTo>
                <a:cubicBezTo>
                  <a:pt x="34467" y="1263390"/>
                  <a:pt x="40467" y="1447654"/>
                  <a:pt x="18288" y="1601482"/>
                </a:cubicBezTo>
                <a:cubicBezTo>
                  <a:pt x="10638" y="1602054"/>
                  <a:pt x="4111" y="1601075"/>
                  <a:pt x="0" y="1601482"/>
                </a:cubicBezTo>
                <a:cubicBezTo>
                  <a:pt x="11161" y="1416130"/>
                  <a:pt x="-25575" y="1276384"/>
                  <a:pt x="0" y="1067655"/>
                </a:cubicBezTo>
                <a:cubicBezTo>
                  <a:pt x="25575" y="858926"/>
                  <a:pt x="19778" y="740089"/>
                  <a:pt x="0" y="517813"/>
                </a:cubicBezTo>
                <a:cubicBezTo>
                  <a:pt x="-19778" y="295537"/>
                  <a:pt x="-1186" y="190747"/>
                  <a:pt x="0" y="0"/>
                </a:cubicBezTo>
                <a:close/>
              </a:path>
              <a:path w="18288" h="1601482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28591" y="163128"/>
                  <a:pt x="29410" y="353165"/>
                  <a:pt x="18288" y="485783"/>
                </a:cubicBezTo>
                <a:cubicBezTo>
                  <a:pt x="7166" y="618401"/>
                  <a:pt x="-625" y="808120"/>
                  <a:pt x="18288" y="1051640"/>
                </a:cubicBezTo>
                <a:cubicBezTo>
                  <a:pt x="37201" y="1295160"/>
                  <a:pt x="-225" y="1354107"/>
                  <a:pt x="18288" y="1601482"/>
                </a:cubicBezTo>
                <a:cubicBezTo>
                  <a:pt x="12642" y="1601712"/>
                  <a:pt x="3803" y="1601151"/>
                  <a:pt x="0" y="1601482"/>
                </a:cubicBezTo>
                <a:cubicBezTo>
                  <a:pt x="20846" y="1460490"/>
                  <a:pt x="16548" y="1224222"/>
                  <a:pt x="0" y="1035625"/>
                </a:cubicBezTo>
                <a:cubicBezTo>
                  <a:pt x="-16548" y="847028"/>
                  <a:pt x="24571" y="662668"/>
                  <a:pt x="0" y="469768"/>
                </a:cubicBezTo>
                <a:cubicBezTo>
                  <a:pt x="-24571" y="276868"/>
                  <a:pt x="-22089" y="172464"/>
                  <a:pt x="0" y="0"/>
                </a:cubicBezTo>
                <a:close/>
              </a:path>
            </a:pathLst>
          </a:custGeom>
          <a:solidFill>
            <a:srgbClr val="81AB90"/>
          </a:solidFill>
          <a:ln w="34925">
            <a:solidFill>
              <a:srgbClr val="81AB9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0ABF9418-B6DC-469A-9035-9F3DBC0FFEB0}"/>
              </a:ext>
            </a:extLst>
          </p:cNvPr>
          <p:cNvCxnSpPr>
            <a:endCxn id="2" idx="0"/>
          </p:cNvCxnSpPr>
          <p:nvPr/>
        </p:nvCxnSpPr>
        <p:spPr>
          <a:xfrm rot="10800000" flipV="1">
            <a:off x="2340864" y="3076574"/>
            <a:ext cx="2231136" cy="148981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31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D7988B-1B77-4A56-9518-F7203E7B8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9" y="3771901"/>
            <a:ext cx="3913762" cy="1207611"/>
          </a:xfrm>
        </p:spPr>
        <p:txBody>
          <a:bodyPr anchor="ctr"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information is added to the DB, returns 1 and means that the operation was successful.</a:t>
            </a:r>
            <a:endParaRPr lang="ar-S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4884261"/>
              <a:ext cx="360" cy="2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4868832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10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rgbClr val="81AB90"/>
          </a:solidFill>
          <a:ln w="34925">
            <a:solidFill>
              <a:srgbClr val="81AB9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1810E-3A1C-49E6-9C2F-8DEB2EE39F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03" r="27750" b="27111"/>
          <a:stretch/>
        </p:blipFill>
        <p:spPr>
          <a:xfrm>
            <a:off x="4567818" y="1423692"/>
            <a:ext cx="7445744" cy="4010616"/>
          </a:xfrm>
          <a:prstGeom prst="rect">
            <a:avLst/>
          </a:prstGeom>
        </p:spPr>
      </p:pic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177BAB31-78D2-4099-B2C8-6975C123913B}"/>
              </a:ext>
            </a:extLst>
          </p:cNvPr>
          <p:cNvCxnSpPr>
            <a:cxnSpLocks/>
            <a:endCxn id="2" idx="0"/>
          </p:cNvCxnSpPr>
          <p:nvPr/>
        </p:nvCxnSpPr>
        <p:spPr>
          <a:xfrm rot="10800000">
            <a:off x="2337051" y="3771902"/>
            <a:ext cx="5858193" cy="904883"/>
          </a:xfrm>
          <a:prstGeom prst="curvedConnector4">
            <a:avLst>
              <a:gd name="adj1" fmla="val 33298"/>
              <a:gd name="adj2" fmla="val 1252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C8773FD-D850-46D2-8AD4-3F808697F54C}"/>
              </a:ext>
            </a:extLst>
          </p:cNvPr>
          <p:cNvSpPr txBox="1"/>
          <p:nvPr/>
        </p:nvSpPr>
        <p:spPr>
          <a:xfrm>
            <a:off x="4674100" y="5846340"/>
            <a:ext cx="6383655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user has a unique number that is dealt with in the database in terms of adding, updating, deleting ... etc.</a:t>
            </a:r>
            <a:endParaRPr lang="ar-S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17378739-F5D6-4314-ABC4-1F578BC34A92}"/>
              </a:ext>
            </a:extLst>
          </p:cNvPr>
          <p:cNvCxnSpPr>
            <a:cxnSpLocks/>
            <a:endCxn id="21" idx="3"/>
          </p:cNvCxnSpPr>
          <p:nvPr/>
        </p:nvCxnSpPr>
        <p:spPr>
          <a:xfrm rot="16200000" flipH="1">
            <a:off x="9991405" y="5103156"/>
            <a:ext cx="1163430" cy="969270"/>
          </a:xfrm>
          <a:prstGeom prst="curvedConnector4">
            <a:avLst>
              <a:gd name="adj1" fmla="val 36111"/>
              <a:gd name="adj2" fmla="val 1235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991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58E4A-1E97-43D0-B16E-C5F50D6AC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665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Run .. </a:t>
            </a:r>
            <a:endParaRPr lang="ar-SA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7E6A8B-C3E7-464E-BE4E-947B5AF3A9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066" r="2417" b="13037"/>
          <a:stretch/>
        </p:blipFill>
        <p:spPr>
          <a:xfrm>
            <a:off x="838200" y="3530219"/>
            <a:ext cx="8592538" cy="2966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2D2087-886E-4276-A081-6DC8C1E004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3" t="6665" r="27979" b="68272"/>
          <a:stretch/>
        </p:blipFill>
        <p:spPr>
          <a:xfrm>
            <a:off x="4775200" y="2002219"/>
            <a:ext cx="6482080" cy="132556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4E9A62A-C218-4F29-96DB-B5E2A28E4461}"/>
              </a:ext>
            </a:extLst>
          </p:cNvPr>
          <p:cNvSpPr/>
          <p:nvPr/>
        </p:nvSpPr>
        <p:spPr>
          <a:xfrm>
            <a:off x="7315200" y="2631440"/>
            <a:ext cx="2143760" cy="477520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372CFE-8227-4338-9299-94507D98F1B9}"/>
              </a:ext>
            </a:extLst>
          </p:cNvPr>
          <p:cNvSpPr/>
          <p:nvPr/>
        </p:nvSpPr>
        <p:spPr>
          <a:xfrm>
            <a:off x="6096000" y="5956998"/>
            <a:ext cx="1737995" cy="448691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51692D-58D8-40CE-9649-0A82BE2D4F30}"/>
              </a:ext>
            </a:extLst>
          </p:cNvPr>
          <p:cNvSpPr txBox="1"/>
          <p:nvPr/>
        </p:nvSpPr>
        <p:spPr>
          <a:xfrm>
            <a:off x="838200" y="2308274"/>
            <a:ext cx="371856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port and path are added to the postman address bar.</a:t>
            </a:r>
            <a:endParaRPr lang="ar-S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270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AA50D0-9772-4FA6-A907-10E4DF228C28}"/>
              </a:ext>
            </a:extLst>
          </p:cNvPr>
          <p:cNvSpPr txBox="1"/>
          <p:nvPr/>
        </p:nvSpPr>
        <p:spPr>
          <a:xfrm>
            <a:off x="638882" y="5757210"/>
            <a:ext cx="10909640" cy="7565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Was return 1,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that the information entered complies with the conditions.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AF5556-B42C-4D3B-B5AB-B9C0DE7A04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" t="888" r="1750" b="20297"/>
          <a:stretch/>
        </p:blipFill>
        <p:spPr>
          <a:xfrm>
            <a:off x="838200" y="286093"/>
            <a:ext cx="9881798" cy="4504824"/>
          </a:xfrm>
          <a:prstGeom prst="rect">
            <a:avLst/>
          </a:prstGeom>
        </p:spPr>
      </p:pic>
      <p:sp>
        <p:nvSpPr>
          <p:cNvPr id="27" name="Rectangle 6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27432"/>
          </a:xfrm>
          <a:custGeom>
            <a:avLst/>
            <a:gdLst>
              <a:gd name="connsiteX0" fmla="*/ 0 w 4572000"/>
              <a:gd name="connsiteY0" fmla="*/ 0 h 27432"/>
              <a:gd name="connsiteX1" fmla="*/ 607423 w 4572000"/>
              <a:gd name="connsiteY1" fmla="*/ 0 h 27432"/>
              <a:gd name="connsiteX2" fmla="*/ 1123406 w 4572000"/>
              <a:gd name="connsiteY2" fmla="*/ 0 h 27432"/>
              <a:gd name="connsiteX3" fmla="*/ 1685109 w 4572000"/>
              <a:gd name="connsiteY3" fmla="*/ 0 h 27432"/>
              <a:gd name="connsiteX4" fmla="*/ 2383971 w 4572000"/>
              <a:gd name="connsiteY4" fmla="*/ 0 h 27432"/>
              <a:gd name="connsiteX5" fmla="*/ 2991394 w 4572000"/>
              <a:gd name="connsiteY5" fmla="*/ 0 h 27432"/>
              <a:gd name="connsiteX6" fmla="*/ 3553097 w 4572000"/>
              <a:gd name="connsiteY6" fmla="*/ 0 h 27432"/>
              <a:gd name="connsiteX7" fmla="*/ 4572000 w 4572000"/>
              <a:gd name="connsiteY7" fmla="*/ 0 h 27432"/>
              <a:gd name="connsiteX8" fmla="*/ 4572000 w 4572000"/>
              <a:gd name="connsiteY8" fmla="*/ 27432 h 27432"/>
              <a:gd name="connsiteX9" fmla="*/ 3918857 w 4572000"/>
              <a:gd name="connsiteY9" fmla="*/ 27432 h 27432"/>
              <a:gd name="connsiteX10" fmla="*/ 3357154 w 4572000"/>
              <a:gd name="connsiteY10" fmla="*/ 27432 h 27432"/>
              <a:gd name="connsiteX11" fmla="*/ 2612571 w 4572000"/>
              <a:gd name="connsiteY11" fmla="*/ 27432 h 27432"/>
              <a:gd name="connsiteX12" fmla="*/ 2005149 w 4572000"/>
              <a:gd name="connsiteY12" fmla="*/ 27432 h 27432"/>
              <a:gd name="connsiteX13" fmla="*/ 1489166 w 4572000"/>
              <a:gd name="connsiteY13" fmla="*/ 27432 h 27432"/>
              <a:gd name="connsiteX14" fmla="*/ 790303 w 4572000"/>
              <a:gd name="connsiteY14" fmla="*/ 27432 h 27432"/>
              <a:gd name="connsiteX15" fmla="*/ 0 w 4572000"/>
              <a:gd name="connsiteY15" fmla="*/ 27432 h 27432"/>
              <a:gd name="connsiteX16" fmla="*/ 0 w 457200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27432" fill="none" extrusionOk="0">
                <a:moveTo>
                  <a:pt x="0" y="0"/>
                </a:moveTo>
                <a:cubicBezTo>
                  <a:pt x="150397" y="-23421"/>
                  <a:pt x="474161" y="9174"/>
                  <a:pt x="607423" y="0"/>
                </a:cubicBezTo>
                <a:cubicBezTo>
                  <a:pt x="740685" y="-9174"/>
                  <a:pt x="868821" y="-4258"/>
                  <a:pt x="1123406" y="0"/>
                </a:cubicBezTo>
                <a:cubicBezTo>
                  <a:pt x="1377991" y="4258"/>
                  <a:pt x="1567664" y="-12410"/>
                  <a:pt x="1685109" y="0"/>
                </a:cubicBezTo>
                <a:cubicBezTo>
                  <a:pt x="1802554" y="12410"/>
                  <a:pt x="2193086" y="-14353"/>
                  <a:pt x="2383971" y="0"/>
                </a:cubicBezTo>
                <a:cubicBezTo>
                  <a:pt x="2574856" y="14353"/>
                  <a:pt x="2697477" y="-26142"/>
                  <a:pt x="2991394" y="0"/>
                </a:cubicBezTo>
                <a:cubicBezTo>
                  <a:pt x="3285311" y="26142"/>
                  <a:pt x="3423667" y="26544"/>
                  <a:pt x="3553097" y="0"/>
                </a:cubicBezTo>
                <a:cubicBezTo>
                  <a:pt x="3682527" y="-26544"/>
                  <a:pt x="4344147" y="50350"/>
                  <a:pt x="4572000" y="0"/>
                </a:cubicBezTo>
                <a:cubicBezTo>
                  <a:pt x="4571027" y="8304"/>
                  <a:pt x="4571522" y="21512"/>
                  <a:pt x="4572000" y="27432"/>
                </a:cubicBezTo>
                <a:cubicBezTo>
                  <a:pt x="4438349" y="5490"/>
                  <a:pt x="4090129" y="31231"/>
                  <a:pt x="3918857" y="27432"/>
                </a:cubicBezTo>
                <a:cubicBezTo>
                  <a:pt x="3747585" y="23633"/>
                  <a:pt x="3498826" y="6883"/>
                  <a:pt x="3357154" y="27432"/>
                </a:cubicBezTo>
                <a:cubicBezTo>
                  <a:pt x="3215482" y="47981"/>
                  <a:pt x="2784289" y="56849"/>
                  <a:pt x="2612571" y="27432"/>
                </a:cubicBezTo>
                <a:cubicBezTo>
                  <a:pt x="2440853" y="-1985"/>
                  <a:pt x="2261292" y="25951"/>
                  <a:pt x="2005149" y="27432"/>
                </a:cubicBezTo>
                <a:cubicBezTo>
                  <a:pt x="1749006" y="28913"/>
                  <a:pt x="1700078" y="34342"/>
                  <a:pt x="1489166" y="27432"/>
                </a:cubicBezTo>
                <a:cubicBezTo>
                  <a:pt x="1278254" y="20522"/>
                  <a:pt x="1077188" y="56916"/>
                  <a:pt x="790303" y="27432"/>
                </a:cubicBezTo>
                <a:cubicBezTo>
                  <a:pt x="503418" y="-2052"/>
                  <a:pt x="359168" y="57044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572000" h="27432" stroke="0" extrusionOk="0">
                <a:moveTo>
                  <a:pt x="0" y="0"/>
                </a:moveTo>
                <a:cubicBezTo>
                  <a:pt x="155698" y="6780"/>
                  <a:pt x="465972" y="13197"/>
                  <a:pt x="607423" y="0"/>
                </a:cubicBezTo>
                <a:cubicBezTo>
                  <a:pt x="748874" y="-13197"/>
                  <a:pt x="1014133" y="22994"/>
                  <a:pt x="1123406" y="0"/>
                </a:cubicBezTo>
                <a:cubicBezTo>
                  <a:pt x="1232679" y="-22994"/>
                  <a:pt x="1639431" y="-2997"/>
                  <a:pt x="1867989" y="0"/>
                </a:cubicBezTo>
                <a:cubicBezTo>
                  <a:pt x="2096547" y="2997"/>
                  <a:pt x="2265668" y="29557"/>
                  <a:pt x="2475411" y="0"/>
                </a:cubicBezTo>
                <a:cubicBezTo>
                  <a:pt x="2685154" y="-29557"/>
                  <a:pt x="2951491" y="73"/>
                  <a:pt x="3082834" y="0"/>
                </a:cubicBezTo>
                <a:cubicBezTo>
                  <a:pt x="3214177" y="-73"/>
                  <a:pt x="3641000" y="-33478"/>
                  <a:pt x="3827417" y="0"/>
                </a:cubicBezTo>
                <a:cubicBezTo>
                  <a:pt x="4013834" y="33478"/>
                  <a:pt x="4345917" y="14255"/>
                  <a:pt x="4572000" y="0"/>
                </a:cubicBezTo>
                <a:cubicBezTo>
                  <a:pt x="4572485" y="9333"/>
                  <a:pt x="4573278" y="19699"/>
                  <a:pt x="4572000" y="27432"/>
                </a:cubicBezTo>
                <a:cubicBezTo>
                  <a:pt x="4318030" y="43025"/>
                  <a:pt x="4161104" y="34314"/>
                  <a:pt x="4010297" y="27432"/>
                </a:cubicBezTo>
                <a:cubicBezTo>
                  <a:pt x="3859490" y="20550"/>
                  <a:pt x="3592529" y="6613"/>
                  <a:pt x="3357154" y="27432"/>
                </a:cubicBezTo>
                <a:cubicBezTo>
                  <a:pt x="3121779" y="48251"/>
                  <a:pt x="2884285" y="3780"/>
                  <a:pt x="2704011" y="27432"/>
                </a:cubicBezTo>
                <a:cubicBezTo>
                  <a:pt x="2523737" y="51084"/>
                  <a:pt x="2295944" y="32081"/>
                  <a:pt x="2096589" y="27432"/>
                </a:cubicBezTo>
                <a:cubicBezTo>
                  <a:pt x="1897234" y="22783"/>
                  <a:pt x="1623782" y="52518"/>
                  <a:pt x="1352006" y="27432"/>
                </a:cubicBezTo>
                <a:cubicBezTo>
                  <a:pt x="1080230" y="2346"/>
                  <a:pt x="869959" y="12864"/>
                  <a:pt x="607423" y="27432"/>
                </a:cubicBezTo>
                <a:cubicBezTo>
                  <a:pt x="344887" y="42000"/>
                  <a:pt x="188100" y="40051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81AB90"/>
          </a:solidFill>
          <a:ln w="38100" cap="rnd">
            <a:solidFill>
              <a:srgbClr val="81AB9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ate Placeholder 26">
            <a:extLst>
              <a:ext uri="{FF2B5EF4-FFF2-40B4-BE49-F238E27FC236}">
                <a16:creationId xmlns:a16="http://schemas.microsoft.com/office/drawing/2014/main" id="{F28B82B1-E269-4325-A665-6CFE5DEE5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Footer Placeholder 27">
            <a:extLst>
              <a:ext uri="{FF2B5EF4-FFF2-40B4-BE49-F238E27FC236}">
                <a16:creationId xmlns:a16="http://schemas.microsoft.com/office/drawing/2014/main" id="{7C700527-76FD-4DF4-A597-6F5E089CA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Slide Number Placeholder 28">
            <a:extLst>
              <a:ext uri="{FF2B5EF4-FFF2-40B4-BE49-F238E27FC236}">
                <a16:creationId xmlns:a16="http://schemas.microsoft.com/office/drawing/2014/main" id="{B5EA49A9-01EB-4D60-A392-7DC9B625D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656EB26-236E-4F59-83A5-FC2CB686CE33}"/>
              </a:ext>
            </a:extLst>
          </p:cNvPr>
          <p:cNvSpPr/>
          <p:nvPr/>
        </p:nvSpPr>
        <p:spPr>
          <a:xfrm>
            <a:off x="3807702" y="1214120"/>
            <a:ext cx="2143760" cy="477520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260F8F-02E5-46A3-9244-3B8F67C8DC64}"/>
              </a:ext>
            </a:extLst>
          </p:cNvPr>
          <p:cNvSpPr txBox="1"/>
          <p:nvPr/>
        </p:nvSpPr>
        <p:spPr>
          <a:xfrm>
            <a:off x="4038600" y="4962239"/>
            <a:ext cx="36911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In Case True</a:t>
            </a:r>
            <a:endParaRPr lang="ar-SA" sz="2800" dirty="0">
              <a:latin typeface="+mj-lt"/>
            </a:endParaRP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1DAD0242-33DA-45E6-B0E8-57F7E3AC8F87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8185" y="4761127"/>
            <a:ext cx="1275223" cy="122673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A062E1F-6A36-4DDC-BB94-0C015B396AEE}"/>
              </a:ext>
            </a:extLst>
          </p:cNvPr>
          <p:cNvSpPr txBox="1"/>
          <p:nvPr/>
        </p:nvSpPr>
        <p:spPr>
          <a:xfrm>
            <a:off x="1472002" y="3176101"/>
            <a:ext cx="1808971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latin typeface="+mj-lt"/>
                <a:cs typeface="+mj-cs"/>
              </a:rPr>
              <a:t>“1- Add in the DB”</a:t>
            </a:r>
            <a:endParaRPr lang="ar-SA" sz="2400" dirty="0">
              <a:latin typeface="+mj-lt"/>
              <a:cs typeface="+mj-cs"/>
            </a:endParaRP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62BE48A7-C22D-488D-8B36-CF00AC90B92E}"/>
              </a:ext>
            </a:extLst>
          </p:cNvPr>
          <p:cNvSpPr/>
          <p:nvPr/>
        </p:nvSpPr>
        <p:spPr>
          <a:xfrm>
            <a:off x="3152775" y="2800350"/>
            <a:ext cx="495300" cy="125958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DAE72793-6F5A-43C4-9313-4CA8564871CA}"/>
              </a:ext>
            </a:extLst>
          </p:cNvPr>
          <p:cNvCxnSpPr>
            <a:cxnSpLocks/>
          </p:cNvCxnSpPr>
          <p:nvPr/>
        </p:nvCxnSpPr>
        <p:spPr>
          <a:xfrm flipV="1">
            <a:off x="2486023" y="1908221"/>
            <a:ext cx="1321681" cy="126373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499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3094BCC-083B-4398-B294-86A1D8B28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8A322A-D192-467A-9527-3A54FAB2A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178" y="5119297"/>
            <a:ext cx="9415503" cy="8354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is returned, 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the information entered does not comply with the conditions.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D0D994-B5B9-4761-B0A5-09BE39C739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00" t="24850" r="5535" b="17921"/>
          <a:stretch/>
        </p:blipFill>
        <p:spPr>
          <a:xfrm>
            <a:off x="69573" y="840105"/>
            <a:ext cx="5826357" cy="2834640"/>
          </a:xfrm>
          <a:custGeom>
            <a:avLst/>
            <a:gdLst>
              <a:gd name="connsiteX0" fmla="*/ 684566 w 5826357"/>
              <a:gd name="connsiteY0" fmla="*/ 64 h 2834640"/>
              <a:gd name="connsiteX1" fmla="*/ 894337 w 5826357"/>
              <a:gd name="connsiteY1" fmla="*/ 10273 h 2834640"/>
              <a:gd name="connsiteX2" fmla="*/ 1361304 w 5826357"/>
              <a:gd name="connsiteY2" fmla="*/ 23453 h 2834640"/>
              <a:gd name="connsiteX3" fmla="*/ 1823280 w 5826357"/>
              <a:gd name="connsiteY3" fmla="*/ 17872 h 2834640"/>
              <a:gd name="connsiteX4" fmla="*/ 2240613 w 5826357"/>
              <a:gd name="connsiteY4" fmla="*/ 14217 h 2834640"/>
              <a:gd name="connsiteX5" fmla="*/ 2709007 w 5826357"/>
              <a:gd name="connsiteY5" fmla="*/ 14987 h 2834640"/>
              <a:gd name="connsiteX6" fmla="*/ 3118351 w 5826357"/>
              <a:gd name="connsiteY6" fmla="*/ 32014 h 2834640"/>
              <a:gd name="connsiteX7" fmla="*/ 3661911 w 5826357"/>
              <a:gd name="connsiteY7" fmla="*/ 15661 h 2834640"/>
              <a:gd name="connsiteX8" fmla="*/ 4407575 w 5826357"/>
              <a:gd name="connsiteY8" fmla="*/ 13255 h 2834640"/>
              <a:gd name="connsiteX9" fmla="*/ 4923892 w 5826357"/>
              <a:gd name="connsiteY9" fmla="*/ 22876 h 2834640"/>
              <a:gd name="connsiteX10" fmla="*/ 5289735 w 5826357"/>
              <a:gd name="connsiteY10" fmla="*/ 16142 h 2834640"/>
              <a:gd name="connsiteX11" fmla="*/ 5443653 w 5826357"/>
              <a:gd name="connsiteY11" fmla="*/ 19488 h 2834640"/>
              <a:gd name="connsiteX12" fmla="*/ 5443653 w 5826357"/>
              <a:gd name="connsiteY12" fmla="*/ 19590 h 2834640"/>
              <a:gd name="connsiteX13" fmla="*/ 5461003 w 5826357"/>
              <a:gd name="connsiteY13" fmla="*/ 19865 h 2834640"/>
              <a:gd name="connsiteX14" fmla="*/ 5525946 w 5826357"/>
              <a:gd name="connsiteY14" fmla="*/ 21277 h 2834640"/>
              <a:gd name="connsiteX15" fmla="*/ 5553503 w 5826357"/>
              <a:gd name="connsiteY15" fmla="*/ 20991 h 2834640"/>
              <a:gd name="connsiteX16" fmla="*/ 5553503 w 5826357"/>
              <a:gd name="connsiteY16" fmla="*/ 19958 h 2834640"/>
              <a:gd name="connsiteX17" fmla="*/ 5739094 w 5826357"/>
              <a:gd name="connsiteY17" fmla="*/ 16057 h 2834640"/>
              <a:gd name="connsiteX18" fmla="*/ 5818637 w 5826357"/>
              <a:gd name="connsiteY18" fmla="*/ 16208 h 2834640"/>
              <a:gd name="connsiteX19" fmla="*/ 5823611 w 5826357"/>
              <a:gd name="connsiteY19" fmla="*/ 145395 h 2834640"/>
              <a:gd name="connsiteX20" fmla="*/ 5796251 w 5826357"/>
              <a:gd name="connsiteY20" fmla="*/ 541303 h 2834640"/>
              <a:gd name="connsiteX21" fmla="*/ 5799385 w 5826357"/>
              <a:gd name="connsiteY21" fmla="*/ 868678 h 2834640"/>
              <a:gd name="connsiteX22" fmla="*/ 5808934 w 5826357"/>
              <a:gd name="connsiteY22" fmla="*/ 1410395 h 2834640"/>
              <a:gd name="connsiteX23" fmla="*/ 5811927 w 5826357"/>
              <a:gd name="connsiteY23" fmla="*/ 1680101 h 2834640"/>
              <a:gd name="connsiteX24" fmla="*/ 5805941 w 5826357"/>
              <a:gd name="connsiteY24" fmla="*/ 2298040 h 2834640"/>
              <a:gd name="connsiteX25" fmla="*/ 5810928 w 5826357"/>
              <a:gd name="connsiteY25" fmla="*/ 2533239 h 2834640"/>
              <a:gd name="connsiteX26" fmla="*/ 5819317 w 5826357"/>
              <a:gd name="connsiteY26" fmla="*/ 2799532 h 2834640"/>
              <a:gd name="connsiteX27" fmla="*/ 5818515 w 5826357"/>
              <a:gd name="connsiteY27" fmla="*/ 2825018 h 2834640"/>
              <a:gd name="connsiteX28" fmla="*/ 5558312 w 5826357"/>
              <a:gd name="connsiteY28" fmla="*/ 2815050 h 2834640"/>
              <a:gd name="connsiteX29" fmla="*/ 5289142 w 5826357"/>
              <a:gd name="connsiteY29" fmla="*/ 2816499 h 2834640"/>
              <a:gd name="connsiteX30" fmla="*/ 4747056 w 5826357"/>
              <a:gd name="connsiteY30" fmla="*/ 2823709 h 2834640"/>
              <a:gd name="connsiteX31" fmla="*/ 3814576 w 5826357"/>
              <a:gd name="connsiteY31" fmla="*/ 2831205 h 2834640"/>
              <a:gd name="connsiteX32" fmla="*/ 3094692 w 5826357"/>
              <a:gd name="connsiteY32" fmla="*/ 2817941 h 2834640"/>
              <a:gd name="connsiteX33" fmla="*/ 2390154 w 5826357"/>
              <a:gd name="connsiteY33" fmla="*/ 2822362 h 2834640"/>
              <a:gd name="connsiteX34" fmla="*/ 2075689 w 5826357"/>
              <a:gd name="connsiteY34" fmla="*/ 2823131 h 2834640"/>
              <a:gd name="connsiteX35" fmla="*/ 1575518 w 5826357"/>
              <a:gd name="connsiteY35" fmla="*/ 2827841 h 2834640"/>
              <a:gd name="connsiteX36" fmla="*/ 919382 w 5826357"/>
              <a:gd name="connsiteY36" fmla="*/ 2826687 h 2834640"/>
              <a:gd name="connsiteX37" fmla="*/ 426015 w 5826357"/>
              <a:gd name="connsiteY37" fmla="*/ 2824284 h 2834640"/>
              <a:gd name="connsiteX38" fmla="*/ 35033 w 5826357"/>
              <a:gd name="connsiteY38" fmla="*/ 2823046 h 2834640"/>
              <a:gd name="connsiteX39" fmla="*/ 37911 w 5826357"/>
              <a:gd name="connsiteY39" fmla="*/ 2703128 h 2834640"/>
              <a:gd name="connsiteX40" fmla="*/ 15231 w 5826357"/>
              <a:gd name="connsiteY40" fmla="*/ 2262820 h 2834640"/>
              <a:gd name="connsiteX41" fmla="*/ 15231 w 5826357"/>
              <a:gd name="connsiteY41" fmla="*/ 1979702 h 2834640"/>
              <a:gd name="connsiteX42" fmla="*/ 34773 w 5826357"/>
              <a:gd name="connsiteY42" fmla="*/ 1664744 h 2834640"/>
              <a:gd name="connsiteX43" fmla="*/ 26498 w 5826357"/>
              <a:gd name="connsiteY43" fmla="*/ 1353151 h 2834640"/>
              <a:gd name="connsiteX44" fmla="*/ 21079 w 5826357"/>
              <a:gd name="connsiteY44" fmla="*/ 1071669 h 2834640"/>
              <a:gd name="connsiteX45" fmla="*/ 22221 w 5826357"/>
              <a:gd name="connsiteY45" fmla="*/ 755747 h 2834640"/>
              <a:gd name="connsiteX46" fmla="*/ 47465 w 5826357"/>
              <a:gd name="connsiteY46" fmla="*/ 479653 h 2834640"/>
              <a:gd name="connsiteX47" fmla="*/ 23219 w 5826357"/>
              <a:gd name="connsiteY47" fmla="*/ 113034 h 2834640"/>
              <a:gd name="connsiteX48" fmla="*/ 19376 w 5826357"/>
              <a:gd name="connsiteY48" fmla="*/ 34918 h 2834640"/>
              <a:gd name="connsiteX49" fmla="*/ 25714 w 5826357"/>
              <a:gd name="connsiteY49" fmla="*/ 35033 h 2834640"/>
              <a:gd name="connsiteX50" fmla="*/ 135190 w 5826357"/>
              <a:gd name="connsiteY50" fmla="*/ 25396 h 2834640"/>
              <a:gd name="connsiteX51" fmla="*/ 148494 w 5826357"/>
              <a:gd name="connsiteY51" fmla="*/ 25388 h 2834640"/>
              <a:gd name="connsiteX52" fmla="*/ 474579 w 5826357"/>
              <a:gd name="connsiteY52" fmla="*/ 10273 h 2834640"/>
              <a:gd name="connsiteX53" fmla="*/ 684566 w 5826357"/>
              <a:gd name="connsiteY53" fmla="*/ 64 h 283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826357" h="2834640" fill="none" extrusionOk="0">
                <a:moveTo>
                  <a:pt x="684566" y="64"/>
                </a:moveTo>
                <a:cubicBezTo>
                  <a:pt x="754232" y="2989"/>
                  <a:pt x="824607" y="6413"/>
                  <a:pt x="894337" y="10273"/>
                </a:cubicBezTo>
                <a:cubicBezTo>
                  <a:pt x="1066550" y="39847"/>
                  <a:pt x="1213186" y="55063"/>
                  <a:pt x="1361304" y="23453"/>
                </a:cubicBezTo>
                <a:cubicBezTo>
                  <a:pt x="1520853" y="29269"/>
                  <a:pt x="1666388" y="30789"/>
                  <a:pt x="1823280" y="17872"/>
                </a:cubicBezTo>
                <a:cubicBezTo>
                  <a:pt x="1962187" y="48217"/>
                  <a:pt x="2167262" y="18954"/>
                  <a:pt x="2240613" y="14217"/>
                </a:cubicBezTo>
                <a:cubicBezTo>
                  <a:pt x="2400192" y="35018"/>
                  <a:pt x="2542058" y="20519"/>
                  <a:pt x="2709007" y="14987"/>
                </a:cubicBezTo>
                <a:cubicBezTo>
                  <a:pt x="2855217" y="37372"/>
                  <a:pt x="3001291" y="42167"/>
                  <a:pt x="3118351" y="32014"/>
                </a:cubicBezTo>
                <a:cubicBezTo>
                  <a:pt x="3291475" y="26204"/>
                  <a:pt x="3498259" y="10640"/>
                  <a:pt x="3661911" y="15661"/>
                </a:cubicBezTo>
                <a:cubicBezTo>
                  <a:pt x="3879111" y="44030"/>
                  <a:pt x="4148239" y="24525"/>
                  <a:pt x="4407575" y="13255"/>
                </a:cubicBezTo>
                <a:cubicBezTo>
                  <a:pt x="4579269" y="1149"/>
                  <a:pt x="4785285" y="31664"/>
                  <a:pt x="4923892" y="22876"/>
                </a:cubicBezTo>
                <a:cubicBezTo>
                  <a:pt x="5041107" y="35368"/>
                  <a:pt x="5173681" y="7547"/>
                  <a:pt x="5289735" y="16142"/>
                </a:cubicBezTo>
                <a:cubicBezTo>
                  <a:pt x="5338398" y="30610"/>
                  <a:pt x="5425658" y="15717"/>
                  <a:pt x="5443653" y="19488"/>
                </a:cubicBezTo>
                <a:cubicBezTo>
                  <a:pt x="5443649" y="19502"/>
                  <a:pt x="5443654" y="19544"/>
                  <a:pt x="5443653" y="19590"/>
                </a:cubicBezTo>
                <a:cubicBezTo>
                  <a:pt x="5446644" y="18354"/>
                  <a:pt x="5459000" y="20792"/>
                  <a:pt x="5461003" y="19865"/>
                </a:cubicBezTo>
                <a:cubicBezTo>
                  <a:pt x="5489950" y="22454"/>
                  <a:pt x="5505123" y="26114"/>
                  <a:pt x="5525946" y="21277"/>
                </a:cubicBezTo>
                <a:cubicBezTo>
                  <a:pt x="5531818" y="22072"/>
                  <a:pt x="5547244" y="20307"/>
                  <a:pt x="5553503" y="20991"/>
                </a:cubicBezTo>
                <a:cubicBezTo>
                  <a:pt x="5553561" y="20611"/>
                  <a:pt x="5553495" y="20210"/>
                  <a:pt x="5553503" y="19958"/>
                </a:cubicBezTo>
                <a:cubicBezTo>
                  <a:pt x="5591283" y="3811"/>
                  <a:pt x="5666260" y="2005"/>
                  <a:pt x="5739094" y="16057"/>
                </a:cubicBezTo>
                <a:cubicBezTo>
                  <a:pt x="5775762" y="10391"/>
                  <a:pt x="5800940" y="20763"/>
                  <a:pt x="5818637" y="16208"/>
                </a:cubicBezTo>
                <a:cubicBezTo>
                  <a:pt x="5825409" y="61580"/>
                  <a:pt x="5829114" y="95280"/>
                  <a:pt x="5823611" y="145395"/>
                </a:cubicBezTo>
                <a:cubicBezTo>
                  <a:pt x="5860530" y="280616"/>
                  <a:pt x="5811577" y="411802"/>
                  <a:pt x="5796251" y="541303"/>
                </a:cubicBezTo>
                <a:cubicBezTo>
                  <a:pt x="5778549" y="654611"/>
                  <a:pt x="5795681" y="769588"/>
                  <a:pt x="5799385" y="868678"/>
                </a:cubicBezTo>
                <a:cubicBezTo>
                  <a:pt x="5822272" y="1035302"/>
                  <a:pt x="5819853" y="1231422"/>
                  <a:pt x="5808934" y="1410395"/>
                </a:cubicBezTo>
                <a:cubicBezTo>
                  <a:pt x="5793327" y="1509380"/>
                  <a:pt x="5804526" y="1597314"/>
                  <a:pt x="5811927" y="1680101"/>
                </a:cubicBezTo>
                <a:cubicBezTo>
                  <a:pt x="5806165" y="1858051"/>
                  <a:pt x="5847098" y="2097738"/>
                  <a:pt x="5805941" y="2298040"/>
                </a:cubicBezTo>
                <a:cubicBezTo>
                  <a:pt x="5810780" y="2376852"/>
                  <a:pt x="5812602" y="2452529"/>
                  <a:pt x="5810928" y="2533239"/>
                </a:cubicBezTo>
                <a:cubicBezTo>
                  <a:pt x="5815618" y="2621853"/>
                  <a:pt x="5827574" y="2725767"/>
                  <a:pt x="5819317" y="2799532"/>
                </a:cubicBezTo>
                <a:cubicBezTo>
                  <a:pt x="5818343" y="2809191"/>
                  <a:pt x="5817882" y="2815980"/>
                  <a:pt x="5818515" y="2825018"/>
                </a:cubicBezTo>
                <a:cubicBezTo>
                  <a:pt x="5706821" y="2832214"/>
                  <a:pt x="5684021" y="2805886"/>
                  <a:pt x="5558312" y="2815050"/>
                </a:cubicBezTo>
                <a:cubicBezTo>
                  <a:pt x="5471138" y="2814125"/>
                  <a:pt x="5380892" y="2813443"/>
                  <a:pt x="5289142" y="2816499"/>
                </a:cubicBezTo>
                <a:cubicBezTo>
                  <a:pt x="5130098" y="2833537"/>
                  <a:pt x="4920566" y="2820807"/>
                  <a:pt x="4747056" y="2823709"/>
                </a:cubicBezTo>
                <a:cubicBezTo>
                  <a:pt x="4469427" y="2783075"/>
                  <a:pt x="4143415" y="2805080"/>
                  <a:pt x="3814576" y="2831205"/>
                </a:cubicBezTo>
                <a:cubicBezTo>
                  <a:pt x="3583827" y="2829407"/>
                  <a:pt x="3308364" y="2823126"/>
                  <a:pt x="3094692" y="2817941"/>
                </a:cubicBezTo>
                <a:cubicBezTo>
                  <a:pt x="2850093" y="2795744"/>
                  <a:pt x="2621106" y="2808837"/>
                  <a:pt x="2390154" y="2822362"/>
                </a:cubicBezTo>
                <a:cubicBezTo>
                  <a:pt x="2297150" y="2838380"/>
                  <a:pt x="2186460" y="2837370"/>
                  <a:pt x="2075689" y="2823131"/>
                </a:cubicBezTo>
                <a:cubicBezTo>
                  <a:pt x="1915585" y="2815093"/>
                  <a:pt x="1749928" y="2824239"/>
                  <a:pt x="1575518" y="2827841"/>
                </a:cubicBezTo>
                <a:cubicBezTo>
                  <a:pt x="1359243" y="2844172"/>
                  <a:pt x="1164229" y="2847111"/>
                  <a:pt x="919382" y="2826687"/>
                </a:cubicBezTo>
                <a:cubicBezTo>
                  <a:pt x="757928" y="2823220"/>
                  <a:pt x="615249" y="2818195"/>
                  <a:pt x="426015" y="2824284"/>
                </a:cubicBezTo>
                <a:cubicBezTo>
                  <a:pt x="346416" y="2842442"/>
                  <a:pt x="134248" y="2844925"/>
                  <a:pt x="35033" y="2823046"/>
                </a:cubicBezTo>
                <a:cubicBezTo>
                  <a:pt x="35002" y="2779874"/>
                  <a:pt x="40003" y="2744335"/>
                  <a:pt x="37911" y="2703128"/>
                </a:cubicBezTo>
                <a:cubicBezTo>
                  <a:pt x="32801" y="2552673"/>
                  <a:pt x="25048" y="2418186"/>
                  <a:pt x="15231" y="2262820"/>
                </a:cubicBezTo>
                <a:cubicBezTo>
                  <a:pt x="-1109" y="2180386"/>
                  <a:pt x="-11379" y="2066156"/>
                  <a:pt x="15231" y="1979702"/>
                </a:cubicBezTo>
                <a:cubicBezTo>
                  <a:pt x="34938" y="1884340"/>
                  <a:pt x="52824" y="1772989"/>
                  <a:pt x="34773" y="1664744"/>
                </a:cubicBezTo>
                <a:cubicBezTo>
                  <a:pt x="21582" y="1570266"/>
                  <a:pt x="27990" y="1467504"/>
                  <a:pt x="26498" y="1353151"/>
                </a:cubicBezTo>
                <a:cubicBezTo>
                  <a:pt x="26027" y="1259395"/>
                  <a:pt x="36820" y="1165138"/>
                  <a:pt x="21079" y="1071669"/>
                </a:cubicBezTo>
                <a:cubicBezTo>
                  <a:pt x="7518" y="984418"/>
                  <a:pt x="12025" y="870168"/>
                  <a:pt x="22221" y="755747"/>
                </a:cubicBezTo>
                <a:cubicBezTo>
                  <a:pt x="34650" y="661790"/>
                  <a:pt x="34462" y="561789"/>
                  <a:pt x="47465" y="479653"/>
                </a:cubicBezTo>
                <a:cubicBezTo>
                  <a:pt x="49500" y="365872"/>
                  <a:pt x="37165" y="245690"/>
                  <a:pt x="23219" y="113034"/>
                </a:cubicBezTo>
                <a:cubicBezTo>
                  <a:pt x="24829" y="86186"/>
                  <a:pt x="14162" y="54676"/>
                  <a:pt x="19376" y="34918"/>
                </a:cubicBezTo>
                <a:cubicBezTo>
                  <a:pt x="20862" y="35354"/>
                  <a:pt x="24745" y="34764"/>
                  <a:pt x="25714" y="35033"/>
                </a:cubicBezTo>
                <a:cubicBezTo>
                  <a:pt x="72997" y="30766"/>
                  <a:pt x="97178" y="22100"/>
                  <a:pt x="135190" y="25396"/>
                </a:cubicBezTo>
                <a:cubicBezTo>
                  <a:pt x="136526" y="26009"/>
                  <a:pt x="147164" y="25353"/>
                  <a:pt x="148494" y="25388"/>
                </a:cubicBezTo>
                <a:cubicBezTo>
                  <a:pt x="266937" y="8367"/>
                  <a:pt x="376170" y="19892"/>
                  <a:pt x="474579" y="10273"/>
                </a:cubicBezTo>
                <a:cubicBezTo>
                  <a:pt x="544643" y="2553"/>
                  <a:pt x="615080" y="5373"/>
                  <a:pt x="684566" y="64"/>
                </a:cubicBezTo>
                <a:close/>
              </a:path>
              <a:path w="5826357" h="2834640" stroke="0" extrusionOk="0">
                <a:moveTo>
                  <a:pt x="684566" y="64"/>
                </a:moveTo>
                <a:cubicBezTo>
                  <a:pt x="750502" y="-2633"/>
                  <a:pt x="820895" y="-9127"/>
                  <a:pt x="894337" y="10273"/>
                </a:cubicBezTo>
                <a:cubicBezTo>
                  <a:pt x="1066241" y="37666"/>
                  <a:pt x="1211170" y="14922"/>
                  <a:pt x="1361304" y="23453"/>
                </a:cubicBezTo>
                <a:cubicBezTo>
                  <a:pt x="1522329" y="-13602"/>
                  <a:pt x="1652188" y="-2082"/>
                  <a:pt x="1823280" y="17872"/>
                </a:cubicBezTo>
                <a:cubicBezTo>
                  <a:pt x="1890455" y="44397"/>
                  <a:pt x="2115676" y="34777"/>
                  <a:pt x="2240613" y="14217"/>
                </a:cubicBezTo>
                <a:cubicBezTo>
                  <a:pt x="2373282" y="13154"/>
                  <a:pt x="2536253" y="499"/>
                  <a:pt x="2709007" y="14987"/>
                </a:cubicBezTo>
                <a:cubicBezTo>
                  <a:pt x="2826151" y="27497"/>
                  <a:pt x="2981691" y="20196"/>
                  <a:pt x="3118351" y="32014"/>
                </a:cubicBezTo>
                <a:cubicBezTo>
                  <a:pt x="3279460" y="7341"/>
                  <a:pt x="3482171" y="18997"/>
                  <a:pt x="3661911" y="15661"/>
                </a:cubicBezTo>
                <a:cubicBezTo>
                  <a:pt x="3905799" y="-6749"/>
                  <a:pt x="4154001" y="-19398"/>
                  <a:pt x="4407575" y="13255"/>
                </a:cubicBezTo>
                <a:cubicBezTo>
                  <a:pt x="4569278" y="45357"/>
                  <a:pt x="4752399" y="33846"/>
                  <a:pt x="4923892" y="22876"/>
                </a:cubicBezTo>
                <a:cubicBezTo>
                  <a:pt x="5059643" y="12444"/>
                  <a:pt x="5154984" y="13085"/>
                  <a:pt x="5289735" y="16142"/>
                </a:cubicBezTo>
                <a:cubicBezTo>
                  <a:pt x="5323773" y="18147"/>
                  <a:pt x="5370682" y="10807"/>
                  <a:pt x="5443653" y="19488"/>
                </a:cubicBezTo>
                <a:cubicBezTo>
                  <a:pt x="5443654" y="19510"/>
                  <a:pt x="5443644" y="19556"/>
                  <a:pt x="5443653" y="19590"/>
                </a:cubicBezTo>
                <a:cubicBezTo>
                  <a:pt x="5445657" y="18868"/>
                  <a:pt x="5453036" y="18354"/>
                  <a:pt x="5461003" y="19865"/>
                </a:cubicBezTo>
                <a:cubicBezTo>
                  <a:pt x="5483482" y="17660"/>
                  <a:pt x="5497403" y="16860"/>
                  <a:pt x="5525946" y="21277"/>
                </a:cubicBezTo>
                <a:cubicBezTo>
                  <a:pt x="5530921" y="22796"/>
                  <a:pt x="5540327" y="21257"/>
                  <a:pt x="5553503" y="20991"/>
                </a:cubicBezTo>
                <a:cubicBezTo>
                  <a:pt x="5553581" y="20616"/>
                  <a:pt x="5553579" y="20065"/>
                  <a:pt x="5553503" y="19958"/>
                </a:cubicBezTo>
                <a:cubicBezTo>
                  <a:pt x="5630164" y="16160"/>
                  <a:pt x="5692746" y="6958"/>
                  <a:pt x="5739094" y="16057"/>
                </a:cubicBezTo>
                <a:cubicBezTo>
                  <a:pt x="5748824" y="13153"/>
                  <a:pt x="5801019" y="15078"/>
                  <a:pt x="5818637" y="16208"/>
                </a:cubicBezTo>
                <a:cubicBezTo>
                  <a:pt x="5816043" y="35591"/>
                  <a:pt x="5826116" y="94165"/>
                  <a:pt x="5823611" y="145395"/>
                </a:cubicBezTo>
                <a:cubicBezTo>
                  <a:pt x="5817635" y="273208"/>
                  <a:pt x="5797715" y="422151"/>
                  <a:pt x="5796251" y="541303"/>
                </a:cubicBezTo>
                <a:cubicBezTo>
                  <a:pt x="5792910" y="641499"/>
                  <a:pt x="5796018" y="746648"/>
                  <a:pt x="5799385" y="868678"/>
                </a:cubicBezTo>
                <a:cubicBezTo>
                  <a:pt x="5828377" y="1069025"/>
                  <a:pt x="5808583" y="1227556"/>
                  <a:pt x="5808934" y="1410395"/>
                </a:cubicBezTo>
                <a:cubicBezTo>
                  <a:pt x="5798337" y="1486495"/>
                  <a:pt x="5806875" y="1584278"/>
                  <a:pt x="5811927" y="1680101"/>
                </a:cubicBezTo>
                <a:cubicBezTo>
                  <a:pt x="5853107" y="1869462"/>
                  <a:pt x="5806996" y="2064869"/>
                  <a:pt x="5805941" y="2298040"/>
                </a:cubicBezTo>
                <a:cubicBezTo>
                  <a:pt x="5815016" y="2377789"/>
                  <a:pt x="5798476" y="2468361"/>
                  <a:pt x="5810928" y="2533239"/>
                </a:cubicBezTo>
                <a:cubicBezTo>
                  <a:pt x="5819239" y="2620815"/>
                  <a:pt x="5820957" y="2717708"/>
                  <a:pt x="5819317" y="2799532"/>
                </a:cubicBezTo>
                <a:cubicBezTo>
                  <a:pt x="5817741" y="2807381"/>
                  <a:pt x="5819289" y="2816279"/>
                  <a:pt x="5818515" y="2825018"/>
                </a:cubicBezTo>
                <a:cubicBezTo>
                  <a:pt x="5758357" y="2827996"/>
                  <a:pt x="5628458" y="2800212"/>
                  <a:pt x="5558312" y="2815050"/>
                </a:cubicBezTo>
                <a:cubicBezTo>
                  <a:pt x="5466630" y="2812121"/>
                  <a:pt x="5378373" y="2815728"/>
                  <a:pt x="5289142" y="2816499"/>
                </a:cubicBezTo>
                <a:cubicBezTo>
                  <a:pt x="5117008" y="2809365"/>
                  <a:pt x="4915728" y="2826107"/>
                  <a:pt x="4747056" y="2823709"/>
                </a:cubicBezTo>
                <a:cubicBezTo>
                  <a:pt x="4452503" y="2789696"/>
                  <a:pt x="4135198" y="2817693"/>
                  <a:pt x="3814576" y="2831205"/>
                </a:cubicBezTo>
                <a:cubicBezTo>
                  <a:pt x="3608631" y="2855859"/>
                  <a:pt x="3330740" y="2828967"/>
                  <a:pt x="3094692" y="2817941"/>
                </a:cubicBezTo>
                <a:cubicBezTo>
                  <a:pt x="2830328" y="2808298"/>
                  <a:pt x="2584720" y="2794994"/>
                  <a:pt x="2390154" y="2822362"/>
                </a:cubicBezTo>
                <a:cubicBezTo>
                  <a:pt x="2278853" y="2824371"/>
                  <a:pt x="2170470" y="2827227"/>
                  <a:pt x="2075689" y="2823131"/>
                </a:cubicBezTo>
                <a:cubicBezTo>
                  <a:pt x="1906730" y="2815903"/>
                  <a:pt x="1767097" y="2825904"/>
                  <a:pt x="1575518" y="2827841"/>
                </a:cubicBezTo>
                <a:cubicBezTo>
                  <a:pt x="1382426" y="2864868"/>
                  <a:pt x="1147454" y="2838205"/>
                  <a:pt x="919382" y="2826687"/>
                </a:cubicBezTo>
                <a:cubicBezTo>
                  <a:pt x="762879" y="2841563"/>
                  <a:pt x="595427" y="2816804"/>
                  <a:pt x="426015" y="2824284"/>
                </a:cubicBezTo>
                <a:cubicBezTo>
                  <a:pt x="370794" y="2836137"/>
                  <a:pt x="207335" y="2817341"/>
                  <a:pt x="35033" y="2823046"/>
                </a:cubicBezTo>
                <a:cubicBezTo>
                  <a:pt x="37608" y="2786749"/>
                  <a:pt x="42370" y="2741063"/>
                  <a:pt x="37911" y="2703128"/>
                </a:cubicBezTo>
                <a:cubicBezTo>
                  <a:pt x="14763" y="2552272"/>
                  <a:pt x="41530" y="2418493"/>
                  <a:pt x="15231" y="2262820"/>
                </a:cubicBezTo>
                <a:cubicBezTo>
                  <a:pt x="-4688" y="2158064"/>
                  <a:pt x="-1728" y="2074225"/>
                  <a:pt x="15231" y="1979702"/>
                </a:cubicBezTo>
                <a:cubicBezTo>
                  <a:pt x="37449" y="1875331"/>
                  <a:pt x="36669" y="1759793"/>
                  <a:pt x="34773" y="1664744"/>
                </a:cubicBezTo>
                <a:cubicBezTo>
                  <a:pt x="12909" y="1570584"/>
                  <a:pt x="37905" y="1445379"/>
                  <a:pt x="26498" y="1353151"/>
                </a:cubicBezTo>
                <a:cubicBezTo>
                  <a:pt x="20899" y="1261560"/>
                  <a:pt x="30660" y="1175739"/>
                  <a:pt x="21079" y="1071669"/>
                </a:cubicBezTo>
                <a:cubicBezTo>
                  <a:pt x="4957" y="968172"/>
                  <a:pt x="14285" y="864149"/>
                  <a:pt x="22221" y="755747"/>
                </a:cubicBezTo>
                <a:cubicBezTo>
                  <a:pt x="38710" y="653114"/>
                  <a:pt x="47078" y="564556"/>
                  <a:pt x="47465" y="479653"/>
                </a:cubicBezTo>
                <a:cubicBezTo>
                  <a:pt x="63287" y="358706"/>
                  <a:pt x="29800" y="233516"/>
                  <a:pt x="23219" y="113034"/>
                </a:cubicBezTo>
                <a:cubicBezTo>
                  <a:pt x="14989" y="84389"/>
                  <a:pt x="16728" y="51259"/>
                  <a:pt x="19376" y="34918"/>
                </a:cubicBezTo>
                <a:cubicBezTo>
                  <a:pt x="22021" y="35298"/>
                  <a:pt x="22584" y="35023"/>
                  <a:pt x="25714" y="35033"/>
                </a:cubicBezTo>
                <a:cubicBezTo>
                  <a:pt x="75887" y="27793"/>
                  <a:pt x="103457" y="25186"/>
                  <a:pt x="135190" y="25396"/>
                </a:cubicBezTo>
                <a:cubicBezTo>
                  <a:pt x="141594" y="25526"/>
                  <a:pt x="142203" y="24754"/>
                  <a:pt x="148494" y="25388"/>
                </a:cubicBezTo>
                <a:cubicBezTo>
                  <a:pt x="258151" y="25002"/>
                  <a:pt x="379291" y="18462"/>
                  <a:pt x="474579" y="10273"/>
                </a:cubicBezTo>
                <a:cubicBezTo>
                  <a:pt x="531420" y="9145"/>
                  <a:pt x="610311" y="2596"/>
                  <a:pt x="684566" y="64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74806656">
                  <a:custGeom>
                    <a:avLst/>
                    <a:gdLst/>
                    <a:ahLst/>
                    <a:cxnLst/>
                    <a:rect l="l" t="t" r="r" b="b"/>
                    <a:pathLst>
                      <a:path w="5365295" h="3870137">
                        <a:moveTo>
                          <a:pt x="630394" y="88"/>
                        </a:moveTo>
                        <a:cubicBezTo>
                          <a:pt x="694916" y="-651"/>
                          <a:pt x="759405" y="3256"/>
                          <a:pt x="823565" y="14026"/>
                        </a:cubicBezTo>
                        <a:cubicBezTo>
                          <a:pt x="965677" y="37078"/>
                          <a:pt x="1110037" y="43118"/>
                          <a:pt x="1253579" y="32021"/>
                        </a:cubicBezTo>
                        <a:cubicBezTo>
                          <a:pt x="1395167" y="22301"/>
                          <a:pt x="1537016" y="21644"/>
                          <a:pt x="1678997" y="24402"/>
                        </a:cubicBezTo>
                        <a:cubicBezTo>
                          <a:pt x="1807056" y="26898"/>
                          <a:pt x="1935246" y="26504"/>
                          <a:pt x="2063305" y="19411"/>
                        </a:cubicBezTo>
                        <a:cubicBezTo>
                          <a:pt x="2207124" y="11268"/>
                          <a:pt x="2350944" y="4307"/>
                          <a:pt x="2494633" y="20463"/>
                        </a:cubicBezTo>
                        <a:cubicBezTo>
                          <a:pt x="2619683" y="36013"/>
                          <a:pt x="2745574" y="43775"/>
                          <a:pt x="2871584" y="43709"/>
                        </a:cubicBezTo>
                        <a:cubicBezTo>
                          <a:pt x="3038652" y="41871"/>
                          <a:pt x="3205324" y="28869"/>
                          <a:pt x="3372130" y="21382"/>
                        </a:cubicBezTo>
                        <a:cubicBezTo>
                          <a:pt x="3600928" y="11137"/>
                          <a:pt x="3829857" y="2337"/>
                          <a:pt x="4058787" y="18098"/>
                        </a:cubicBezTo>
                        <a:cubicBezTo>
                          <a:pt x="4217054" y="29525"/>
                          <a:pt x="4375321" y="40033"/>
                          <a:pt x="4534246" y="31233"/>
                        </a:cubicBezTo>
                        <a:cubicBezTo>
                          <a:pt x="4646411" y="25059"/>
                          <a:pt x="4758709" y="16128"/>
                          <a:pt x="4871138" y="22039"/>
                        </a:cubicBezTo>
                        <a:lnTo>
                          <a:pt x="5012876" y="26608"/>
                        </a:lnTo>
                        <a:lnTo>
                          <a:pt x="5012876" y="26747"/>
                        </a:lnTo>
                        <a:lnTo>
                          <a:pt x="5028853" y="27123"/>
                        </a:lnTo>
                        <a:lnTo>
                          <a:pt x="5088657" y="29050"/>
                        </a:lnTo>
                        <a:lnTo>
                          <a:pt x="5114033" y="28660"/>
                        </a:lnTo>
                        <a:lnTo>
                          <a:pt x="5114033" y="27250"/>
                        </a:lnTo>
                        <a:lnTo>
                          <a:pt x="5284938" y="21923"/>
                        </a:lnTo>
                        <a:lnTo>
                          <a:pt x="5358186" y="22130"/>
                        </a:lnTo>
                        <a:lnTo>
                          <a:pt x="5362767" y="198508"/>
                        </a:lnTo>
                        <a:cubicBezTo>
                          <a:pt x="5373003" y="379474"/>
                          <a:pt x="5349645" y="559126"/>
                          <a:pt x="5337572" y="739042"/>
                        </a:cubicBezTo>
                        <a:cubicBezTo>
                          <a:pt x="5329015" y="887933"/>
                          <a:pt x="5329986" y="1037233"/>
                          <a:pt x="5340458" y="1186007"/>
                        </a:cubicBezTo>
                        <a:cubicBezTo>
                          <a:pt x="5355680" y="1432455"/>
                          <a:pt x="5357780" y="1678904"/>
                          <a:pt x="5349251" y="1925615"/>
                        </a:cubicBezTo>
                        <a:cubicBezTo>
                          <a:pt x="5345051" y="2048445"/>
                          <a:pt x="5346757" y="2171145"/>
                          <a:pt x="5352007" y="2293844"/>
                        </a:cubicBezTo>
                        <a:cubicBezTo>
                          <a:pt x="5364211" y="2575199"/>
                          <a:pt x="5350562" y="2856292"/>
                          <a:pt x="5346495" y="3137517"/>
                        </a:cubicBezTo>
                        <a:cubicBezTo>
                          <a:pt x="5344921" y="3244599"/>
                          <a:pt x="5345182" y="3351683"/>
                          <a:pt x="5351087" y="3458635"/>
                        </a:cubicBezTo>
                        <a:cubicBezTo>
                          <a:pt x="5357649" y="3579825"/>
                          <a:pt x="5359519" y="3701015"/>
                          <a:pt x="5358813" y="3822205"/>
                        </a:cubicBezTo>
                        <a:lnTo>
                          <a:pt x="5358074" y="3857001"/>
                        </a:lnTo>
                        <a:lnTo>
                          <a:pt x="5118462" y="3843392"/>
                        </a:lnTo>
                        <a:cubicBezTo>
                          <a:pt x="5035866" y="3841379"/>
                          <a:pt x="4953191" y="3842037"/>
                          <a:pt x="4870592" y="3845370"/>
                        </a:cubicBezTo>
                        <a:cubicBezTo>
                          <a:pt x="4704245" y="3852194"/>
                          <a:pt x="4538043" y="3870828"/>
                          <a:pt x="4371404" y="3855213"/>
                        </a:cubicBezTo>
                        <a:cubicBezTo>
                          <a:pt x="4084590" y="3828048"/>
                          <a:pt x="3798799" y="3856393"/>
                          <a:pt x="3512714" y="3865448"/>
                        </a:cubicBezTo>
                        <a:cubicBezTo>
                          <a:pt x="3291553" y="3873720"/>
                          <a:pt x="3069997" y="3867668"/>
                          <a:pt x="2849798" y="3847339"/>
                        </a:cubicBezTo>
                        <a:cubicBezTo>
                          <a:pt x="2633967" y="3827364"/>
                          <a:pt x="2416331" y="3829390"/>
                          <a:pt x="2201012" y="3853375"/>
                        </a:cubicBezTo>
                        <a:cubicBezTo>
                          <a:pt x="2104727" y="3861664"/>
                          <a:pt x="2007787" y="3862013"/>
                          <a:pt x="1911432" y="3854425"/>
                        </a:cubicBezTo>
                        <a:cubicBezTo>
                          <a:pt x="1757959" y="3845281"/>
                          <a:pt x="1603920" y="3847431"/>
                          <a:pt x="1450842" y="3860855"/>
                        </a:cubicBezTo>
                        <a:cubicBezTo>
                          <a:pt x="1249680" y="3879096"/>
                          <a:pt x="1047937" y="3865973"/>
                          <a:pt x="846628" y="3859280"/>
                        </a:cubicBezTo>
                        <a:cubicBezTo>
                          <a:pt x="695138" y="3854293"/>
                          <a:pt x="543792" y="3851275"/>
                          <a:pt x="392303" y="3855999"/>
                        </a:cubicBezTo>
                        <a:lnTo>
                          <a:pt x="32261" y="3854308"/>
                        </a:lnTo>
                        <a:lnTo>
                          <a:pt x="34911" y="3690584"/>
                        </a:lnTo>
                        <a:cubicBezTo>
                          <a:pt x="38062" y="3489893"/>
                          <a:pt x="38062" y="3289333"/>
                          <a:pt x="14026" y="3089431"/>
                        </a:cubicBezTo>
                        <a:cubicBezTo>
                          <a:pt x="-1603" y="2960846"/>
                          <a:pt x="-7514" y="2831212"/>
                          <a:pt x="14026" y="2702890"/>
                        </a:cubicBezTo>
                        <a:cubicBezTo>
                          <a:pt x="37078" y="2560779"/>
                          <a:pt x="43118" y="2416419"/>
                          <a:pt x="32022" y="2272877"/>
                        </a:cubicBezTo>
                        <a:cubicBezTo>
                          <a:pt x="22301" y="2131289"/>
                          <a:pt x="21645" y="1989440"/>
                          <a:pt x="24402" y="1847459"/>
                        </a:cubicBezTo>
                        <a:cubicBezTo>
                          <a:pt x="26898" y="1719400"/>
                          <a:pt x="26504" y="1591210"/>
                          <a:pt x="19411" y="1463151"/>
                        </a:cubicBezTo>
                        <a:cubicBezTo>
                          <a:pt x="11269" y="1319332"/>
                          <a:pt x="4307" y="1175513"/>
                          <a:pt x="20463" y="1031823"/>
                        </a:cubicBezTo>
                        <a:cubicBezTo>
                          <a:pt x="36013" y="906773"/>
                          <a:pt x="43775" y="780882"/>
                          <a:pt x="43709" y="654872"/>
                        </a:cubicBezTo>
                        <a:cubicBezTo>
                          <a:pt x="41871" y="487804"/>
                          <a:pt x="28869" y="321131"/>
                          <a:pt x="21382" y="154326"/>
                        </a:cubicBezTo>
                        <a:lnTo>
                          <a:pt x="17843" y="47674"/>
                        </a:lnTo>
                        <a:lnTo>
                          <a:pt x="23680" y="47831"/>
                        </a:lnTo>
                        <a:lnTo>
                          <a:pt x="124492" y="34674"/>
                        </a:lnTo>
                        <a:lnTo>
                          <a:pt x="136744" y="34663"/>
                        </a:lnTo>
                        <a:cubicBezTo>
                          <a:pt x="236958" y="32054"/>
                          <a:pt x="337073" y="26044"/>
                          <a:pt x="437024" y="14026"/>
                        </a:cubicBezTo>
                        <a:cubicBezTo>
                          <a:pt x="501317" y="6212"/>
                          <a:pt x="565872" y="827"/>
                          <a:pt x="630394" y="88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09D5E0-31BB-4C0C-B991-F6E0DDB229E4}"/>
              </a:ext>
            </a:extLst>
          </p:cNvPr>
          <p:cNvCxnSpPr>
            <a:cxnSpLocks/>
          </p:cNvCxnSpPr>
          <p:nvPr/>
        </p:nvCxnSpPr>
        <p:spPr>
          <a:xfrm flipV="1">
            <a:off x="6009146" y="200025"/>
            <a:ext cx="0" cy="411480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1E5E0A6-DBF0-4233-B67C-4DF00639F7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94" t="24721" r="2968" b="20001"/>
          <a:stretch/>
        </p:blipFill>
        <p:spPr>
          <a:xfrm>
            <a:off x="6111281" y="840105"/>
            <a:ext cx="6011146" cy="2834640"/>
          </a:xfrm>
          <a:custGeom>
            <a:avLst/>
            <a:gdLst>
              <a:gd name="connsiteX0" fmla="*/ 0 w 6011146"/>
              <a:gd name="connsiteY0" fmla="*/ 0 h 2834640"/>
              <a:gd name="connsiteX1" fmla="*/ 547682 w 6011146"/>
              <a:gd name="connsiteY1" fmla="*/ 0 h 2834640"/>
              <a:gd name="connsiteX2" fmla="*/ 1155476 w 6011146"/>
              <a:gd name="connsiteY2" fmla="*/ 0 h 2834640"/>
              <a:gd name="connsiteX3" fmla="*/ 1643047 w 6011146"/>
              <a:gd name="connsiteY3" fmla="*/ 0 h 2834640"/>
              <a:gd name="connsiteX4" fmla="*/ 2310952 w 6011146"/>
              <a:gd name="connsiteY4" fmla="*/ 0 h 2834640"/>
              <a:gd name="connsiteX5" fmla="*/ 3099080 w 6011146"/>
              <a:gd name="connsiteY5" fmla="*/ 0 h 2834640"/>
              <a:gd name="connsiteX6" fmla="*/ 3706873 w 6011146"/>
              <a:gd name="connsiteY6" fmla="*/ 0 h 2834640"/>
              <a:gd name="connsiteX7" fmla="*/ 4254556 w 6011146"/>
              <a:gd name="connsiteY7" fmla="*/ 0 h 2834640"/>
              <a:gd name="connsiteX8" fmla="*/ 4922461 w 6011146"/>
              <a:gd name="connsiteY8" fmla="*/ 0 h 2834640"/>
              <a:gd name="connsiteX9" fmla="*/ 6011146 w 6011146"/>
              <a:gd name="connsiteY9" fmla="*/ 0 h 2834640"/>
              <a:gd name="connsiteX10" fmla="*/ 6011146 w 6011146"/>
              <a:gd name="connsiteY10" fmla="*/ 538582 h 2834640"/>
              <a:gd name="connsiteX11" fmla="*/ 6011146 w 6011146"/>
              <a:gd name="connsiteY11" fmla="*/ 1133856 h 2834640"/>
              <a:gd name="connsiteX12" fmla="*/ 6011146 w 6011146"/>
              <a:gd name="connsiteY12" fmla="*/ 1700784 h 2834640"/>
              <a:gd name="connsiteX13" fmla="*/ 6011146 w 6011146"/>
              <a:gd name="connsiteY13" fmla="*/ 2239366 h 2834640"/>
              <a:gd name="connsiteX14" fmla="*/ 6011146 w 6011146"/>
              <a:gd name="connsiteY14" fmla="*/ 2834640 h 2834640"/>
              <a:gd name="connsiteX15" fmla="*/ 5283129 w 6011146"/>
              <a:gd name="connsiteY15" fmla="*/ 2834640 h 2834640"/>
              <a:gd name="connsiteX16" fmla="*/ 4795559 w 6011146"/>
              <a:gd name="connsiteY16" fmla="*/ 2834640 h 2834640"/>
              <a:gd name="connsiteX17" fmla="*/ 4067542 w 6011146"/>
              <a:gd name="connsiteY17" fmla="*/ 2834640 h 2834640"/>
              <a:gd name="connsiteX18" fmla="*/ 3339526 w 6011146"/>
              <a:gd name="connsiteY18" fmla="*/ 2834640 h 2834640"/>
              <a:gd name="connsiteX19" fmla="*/ 2851955 w 6011146"/>
              <a:gd name="connsiteY19" fmla="*/ 2834640 h 2834640"/>
              <a:gd name="connsiteX20" fmla="*/ 2304273 w 6011146"/>
              <a:gd name="connsiteY20" fmla="*/ 2834640 h 2834640"/>
              <a:gd name="connsiteX21" fmla="*/ 1636368 w 6011146"/>
              <a:gd name="connsiteY21" fmla="*/ 2834640 h 2834640"/>
              <a:gd name="connsiteX22" fmla="*/ 1148797 w 6011146"/>
              <a:gd name="connsiteY22" fmla="*/ 2834640 h 2834640"/>
              <a:gd name="connsiteX23" fmla="*/ 0 w 6011146"/>
              <a:gd name="connsiteY23" fmla="*/ 2834640 h 2834640"/>
              <a:gd name="connsiteX24" fmla="*/ 0 w 6011146"/>
              <a:gd name="connsiteY24" fmla="*/ 2324405 h 2834640"/>
              <a:gd name="connsiteX25" fmla="*/ 0 w 6011146"/>
              <a:gd name="connsiteY25" fmla="*/ 1729130 h 2834640"/>
              <a:gd name="connsiteX26" fmla="*/ 0 w 6011146"/>
              <a:gd name="connsiteY26" fmla="*/ 1162202 h 2834640"/>
              <a:gd name="connsiteX27" fmla="*/ 0 w 6011146"/>
              <a:gd name="connsiteY27" fmla="*/ 595274 h 2834640"/>
              <a:gd name="connsiteX28" fmla="*/ 0 w 6011146"/>
              <a:gd name="connsiteY28" fmla="*/ 0 h 283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11146" h="2834640" fill="none" extrusionOk="0">
                <a:moveTo>
                  <a:pt x="0" y="0"/>
                </a:moveTo>
                <a:cubicBezTo>
                  <a:pt x="177403" y="26373"/>
                  <a:pt x="408156" y="-19692"/>
                  <a:pt x="547682" y="0"/>
                </a:cubicBezTo>
                <a:cubicBezTo>
                  <a:pt x="687208" y="19692"/>
                  <a:pt x="888042" y="-22412"/>
                  <a:pt x="1155476" y="0"/>
                </a:cubicBezTo>
                <a:cubicBezTo>
                  <a:pt x="1422910" y="22412"/>
                  <a:pt x="1456835" y="4549"/>
                  <a:pt x="1643047" y="0"/>
                </a:cubicBezTo>
                <a:cubicBezTo>
                  <a:pt x="1829259" y="-4549"/>
                  <a:pt x="2049098" y="-32475"/>
                  <a:pt x="2310952" y="0"/>
                </a:cubicBezTo>
                <a:cubicBezTo>
                  <a:pt x="2572806" y="32475"/>
                  <a:pt x="2742223" y="-27368"/>
                  <a:pt x="3099080" y="0"/>
                </a:cubicBezTo>
                <a:cubicBezTo>
                  <a:pt x="3455937" y="27368"/>
                  <a:pt x="3533190" y="-21866"/>
                  <a:pt x="3706873" y="0"/>
                </a:cubicBezTo>
                <a:cubicBezTo>
                  <a:pt x="3880556" y="21866"/>
                  <a:pt x="4064672" y="-6994"/>
                  <a:pt x="4254556" y="0"/>
                </a:cubicBezTo>
                <a:cubicBezTo>
                  <a:pt x="4444440" y="6994"/>
                  <a:pt x="4713993" y="17516"/>
                  <a:pt x="4922461" y="0"/>
                </a:cubicBezTo>
                <a:cubicBezTo>
                  <a:pt x="5130929" y="-17516"/>
                  <a:pt x="5652493" y="-40847"/>
                  <a:pt x="6011146" y="0"/>
                </a:cubicBezTo>
                <a:cubicBezTo>
                  <a:pt x="6022350" y="171838"/>
                  <a:pt x="5998481" y="317569"/>
                  <a:pt x="6011146" y="538582"/>
                </a:cubicBezTo>
                <a:cubicBezTo>
                  <a:pt x="6023811" y="759595"/>
                  <a:pt x="6014628" y="975616"/>
                  <a:pt x="6011146" y="1133856"/>
                </a:cubicBezTo>
                <a:cubicBezTo>
                  <a:pt x="6007664" y="1292096"/>
                  <a:pt x="6001652" y="1422795"/>
                  <a:pt x="6011146" y="1700784"/>
                </a:cubicBezTo>
                <a:cubicBezTo>
                  <a:pt x="6020640" y="1978773"/>
                  <a:pt x="6034724" y="2120654"/>
                  <a:pt x="6011146" y="2239366"/>
                </a:cubicBezTo>
                <a:cubicBezTo>
                  <a:pt x="5987568" y="2358078"/>
                  <a:pt x="6011969" y="2616200"/>
                  <a:pt x="6011146" y="2834640"/>
                </a:cubicBezTo>
                <a:cubicBezTo>
                  <a:pt x="5738881" y="2856626"/>
                  <a:pt x="5521744" y="2825584"/>
                  <a:pt x="5283129" y="2834640"/>
                </a:cubicBezTo>
                <a:cubicBezTo>
                  <a:pt x="5044514" y="2843696"/>
                  <a:pt x="4969959" y="2833102"/>
                  <a:pt x="4795559" y="2834640"/>
                </a:cubicBezTo>
                <a:cubicBezTo>
                  <a:pt x="4621159" y="2836179"/>
                  <a:pt x="4349323" y="2854545"/>
                  <a:pt x="4067542" y="2834640"/>
                </a:cubicBezTo>
                <a:cubicBezTo>
                  <a:pt x="3785761" y="2814735"/>
                  <a:pt x="3554018" y="2853560"/>
                  <a:pt x="3339526" y="2834640"/>
                </a:cubicBezTo>
                <a:cubicBezTo>
                  <a:pt x="3125034" y="2815720"/>
                  <a:pt x="3044401" y="2826998"/>
                  <a:pt x="2851955" y="2834640"/>
                </a:cubicBezTo>
                <a:cubicBezTo>
                  <a:pt x="2659509" y="2842282"/>
                  <a:pt x="2513506" y="2811709"/>
                  <a:pt x="2304273" y="2834640"/>
                </a:cubicBezTo>
                <a:cubicBezTo>
                  <a:pt x="2095040" y="2857571"/>
                  <a:pt x="1891731" y="2804203"/>
                  <a:pt x="1636368" y="2834640"/>
                </a:cubicBezTo>
                <a:cubicBezTo>
                  <a:pt x="1381005" y="2865077"/>
                  <a:pt x="1260424" y="2812220"/>
                  <a:pt x="1148797" y="2834640"/>
                </a:cubicBezTo>
                <a:cubicBezTo>
                  <a:pt x="1037170" y="2857060"/>
                  <a:pt x="501602" y="2874657"/>
                  <a:pt x="0" y="2834640"/>
                </a:cubicBezTo>
                <a:cubicBezTo>
                  <a:pt x="-22170" y="2696736"/>
                  <a:pt x="11110" y="2442819"/>
                  <a:pt x="0" y="2324405"/>
                </a:cubicBezTo>
                <a:cubicBezTo>
                  <a:pt x="-11110" y="2205991"/>
                  <a:pt x="1650" y="2021966"/>
                  <a:pt x="0" y="1729130"/>
                </a:cubicBezTo>
                <a:cubicBezTo>
                  <a:pt x="-1650" y="1436294"/>
                  <a:pt x="11253" y="1283171"/>
                  <a:pt x="0" y="1162202"/>
                </a:cubicBezTo>
                <a:cubicBezTo>
                  <a:pt x="-11253" y="1041233"/>
                  <a:pt x="-6434" y="863829"/>
                  <a:pt x="0" y="595274"/>
                </a:cubicBezTo>
                <a:cubicBezTo>
                  <a:pt x="6434" y="326719"/>
                  <a:pt x="-1785" y="277325"/>
                  <a:pt x="0" y="0"/>
                </a:cubicBezTo>
                <a:close/>
              </a:path>
              <a:path w="6011146" h="2834640" stroke="0" extrusionOk="0">
                <a:moveTo>
                  <a:pt x="0" y="0"/>
                </a:moveTo>
                <a:cubicBezTo>
                  <a:pt x="140437" y="3238"/>
                  <a:pt x="314823" y="14706"/>
                  <a:pt x="607794" y="0"/>
                </a:cubicBezTo>
                <a:cubicBezTo>
                  <a:pt x="900765" y="-14706"/>
                  <a:pt x="862162" y="-1566"/>
                  <a:pt x="1095364" y="0"/>
                </a:cubicBezTo>
                <a:cubicBezTo>
                  <a:pt x="1328566" y="1566"/>
                  <a:pt x="1511711" y="-23381"/>
                  <a:pt x="1703158" y="0"/>
                </a:cubicBezTo>
                <a:cubicBezTo>
                  <a:pt x="1894605" y="23381"/>
                  <a:pt x="2141066" y="32560"/>
                  <a:pt x="2491286" y="0"/>
                </a:cubicBezTo>
                <a:cubicBezTo>
                  <a:pt x="2841506" y="-32560"/>
                  <a:pt x="2881928" y="26325"/>
                  <a:pt x="3099080" y="0"/>
                </a:cubicBezTo>
                <a:cubicBezTo>
                  <a:pt x="3316232" y="-26325"/>
                  <a:pt x="3611053" y="-2892"/>
                  <a:pt x="3766985" y="0"/>
                </a:cubicBezTo>
                <a:cubicBezTo>
                  <a:pt x="3922917" y="2892"/>
                  <a:pt x="4200658" y="18955"/>
                  <a:pt x="4495001" y="0"/>
                </a:cubicBezTo>
                <a:cubicBezTo>
                  <a:pt x="4789344" y="-18955"/>
                  <a:pt x="4810794" y="5849"/>
                  <a:pt x="5102795" y="0"/>
                </a:cubicBezTo>
                <a:cubicBezTo>
                  <a:pt x="5394796" y="-5849"/>
                  <a:pt x="5617525" y="28146"/>
                  <a:pt x="6011146" y="0"/>
                </a:cubicBezTo>
                <a:cubicBezTo>
                  <a:pt x="6035871" y="310281"/>
                  <a:pt x="6016469" y="337497"/>
                  <a:pt x="6011146" y="623621"/>
                </a:cubicBezTo>
                <a:cubicBezTo>
                  <a:pt x="6005823" y="909745"/>
                  <a:pt x="5990747" y="959321"/>
                  <a:pt x="6011146" y="1218895"/>
                </a:cubicBezTo>
                <a:cubicBezTo>
                  <a:pt x="6031545" y="1478469"/>
                  <a:pt x="6024331" y="1465987"/>
                  <a:pt x="6011146" y="1700784"/>
                </a:cubicBezTo>
                <a:cubicBezTo>
                  <a:pt x="5997961" y="1935581"/>
                  <a:pt x="6018018" y="2032501"/>
                  <a:pt x="6011146" y="2182673"/>
                </a:cubicBezTo>
                <a:cubicBezTo>
                  <a:pt x="6004274" y="2332845"/>
                  <a:pt x="6020785" y="2651384"/>
                  <a:pt x="6011146" y="2834640"/>
                </a:cubicBezTo>
                <a:cubicBezTo>
                  <a:pt x="5697865" y="2803547"/>
                  <a:pt x="5479233" y="2809217"/>
                  <a:pt x="5343241" y="2834640"/>
                </a:cubicBezTo>
                <a:cubicBezTo>
                  <a:pt x="5207250" y="2860063"/>
                  <a:pt x="4916903" y="2838516"/>
                  <a:pt x="4735447" y="2834640"/>
                </a:cubicBezTo>
                <a:cubicBezTo>
                  <a:pt x="4553991" y="2830764"/>
                  <a:pt x="4318177" y="2802759"/>
                  <a:pt x="4007431" y="2834640"/>
                </a:cubicBezTo>
                <a:cubicBezTo>
                  <a:pt x="3696685" y="2866521"/>
                  <a:pt x="3725184" y="2822527"/>
                  <a:pt x="3459748" y="2834640"/>
                </a:cubicBezTo>
                <a:cubicBezTo>
                  <a:pt x="3194312" y="2846753"/>
                  <a:pt x="3058687" y="2863683"/>
                  <a:pt x="2851955" y="2834640"/>
                </a:cubicBezTo>
                <a:cubicBezTo>
                  <a:pt x="2645223" y="2805597"/>
                  <a:pt x="2576667" y="2857451"/>
                  <a:pt x="2304273" y="2834640"/>
                </a:cubicBezTo>
                <a:cubicBezTo>
                  <a:pt x="2031879" y="2811829"/>
                  <a:pt x="1838308" y="2866258"/>
                  <a:pt x="1576256" y="2834640"/>
                </a:cubicBezTo>
                <a:cubicBezTo>
                  <a:pt x="1314204" y="2803022"/>
                  <a:pt x="1221587" y="2821780"/>
                  <a:pt x="968462" y="2834640"/>
                </a:cubicBezTo>
                <a:cubicBezTo>
                  <a:pt x="715337" y="2847500"/>
                  <a:pt x="373581" y="2800837"/>
                  <a:pt x="0" y="2834640"/>
                </a:cubicBezTo>
                <a:cubicBezTo>
                  <a:pt x="20986" y="2568814"/>
                  <a:pt x="15310" y="2427933"/>
                  <a:pt x="0" y="2296058"/>
                </a:cubicBezTo>
                <a:cubicBezTo>
                  <a:pt x="-15310" y="2164183"/>
                  <a:pt x="-13056" y="2052935"/>
                  <a:pt x="0" y="1814170"/>
                </a:cubicBezTo>
                <a:cubicBezTo>
                  <a:pt x="13056" y="1575405"/>
                  <a:pt x="18859" y="1472342"/>
                  <a:pt x="0" y="1275588"/>
                </a:cubicBezTo>
                <a:cubicBezTo>
                  <a:pt x="-18859" y="1078834"/>
                  <a:pt x="-26221" y="899959"/>
                  <a:pt x="0" y="651967"/>
                </a:cubicBezTo>
                <a:cubicBezTo>
                  <a:pt x="26221" y="403975"/>
                  <a:pt x="19853" y="133395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649856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3C73BBF9-CD0D-445F-BD04-5BDF66BBDA39}"/>
              </a:ext>
            </a:extLst>
          </p:cNvPr>
          <p:cNvSpPr/>
          <p:nvPr/>
        </p:nvSpPr>
        <p:spPr>
          <a:xfrm>
            <a:off x="572251" y="2043771"/>
            <a:ext cx="1621548" cy="628002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4887A4E-5D90-4F0E-93D1-2EA4C9DECC3D}"/>
              </a:ext>
            </a:extLst>
          </p:cNvPr>
          <p:cNvSpPr/>
          <p:nvPr/>
        </p:nvSpPr>
        <p:spPr>
          <a:xfrm>
            <a:off x="6382607" y="2078057"/>
            <a:ext cx="1621548" cy="628002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C69B643-D462-46AB-83B3-04A2A7800AA8}"/>
              </a:ext>
            </a:extLst>
          </p:cNvPr>
          <p:cNvSpPr txBox="1"/>
          <p:nvPr/>
        </p:nvSpPr>
        <p:spPr>
          <a:xfrm>
            <a:off x="2959994" y="4420356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In Case False:</a:t>
            </a:r>
            <a:endParaRPr lang="ar-SA" sz="3200" dirty="0">
              <a:latin typeface="+mj-lt"/>
            </a:endParaRPr>
          </a:p>
        </p:txBody>
      </p:sp>
      <p:cxnSp>
        <p:nvCxnSpPr>
          <p:cNvPr id="70" name="Connector: Curved 69">
            <a:extLst>
              <a:ext uri="{FF2B5EF4-FFF2-40B4-BE49-F238E27FC236}">
                <a16:creationId xmlns:a16="http://schemas.microsoft.com/office/drawing/2014/main" id="{D664199F-068F-49FD-A147-1F31325052F7}"/>
              </a:ext>
            </a:extLst>
          </p:cNvPr>
          <p:cNvCxnSpPr/>
          <p:nvPr/>
        </p:nvCxnSpPr>
        <p:spPr>
          <a:xfrm>
            <a:off x="572251" y="3505200"/>
            <a:ext cx="3513974" cy="177165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474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23500D-39B0-4D01-AEC1-8D11BEFBF1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86" t="38425" r="26047" b="37671"/>
          <a:stretch/>
        </p:blipFill>
        <p:spPr>
          <a:xfrm>
            <a:off x="322822" y="770043"/>
            <a:ext cx="8363978" cy="1797445"/>
          </a:xfrm>
          <a:custGeom>
            <a:avLst/>
            <a:gdLst>
              <a:gd name="connsiteX0" fmla="*/ 0 w 8363978"/>
              <a:gd name="connsiteY0" fmla="*/ 0 h 1797445"/>
              <a:gd name="connsiteX1" fmla="*/ 780638 w 8363978"/>
              <a:gd name="connsiteY1" fmla="*/ 0 h 1797445"/>
              <a:gd name="connsiteX2" fmla="*/ 1477636 w 8363978"/>
              <a:gd name="connsiteY2" fmla="*/ 0 h 1797445"/>
              <a:gd name="connsiteX3" fmla="*/ 2090994 w 8363978"/>
              <a:gd name="connsiteY3" fmla="*/ 0 h 1797445"/>
              <a:gd name="connsiteX4" fmla="*/ 2704353 w 8363978"/>
              <a:gd name="connsiteY4" fmla="*/ 0 h 1797445"/>
              <a:gd name="connsiteX5" fmla="*/ 3150432 w 8363978"/>
              <a:gd name="connsiteY5" fmla="*/ 0 h 1797445"/>
              <a:gd name="connsiteX6" fmla="*/ 4014709 w 8363978"/>
              <a:gd name="connsiteY6" fmla="*/ 0 h 1797445"/>
              <a:gd name="connsiteX7" fmla="*/ 4711708 w 8363978"/>
              <a:gd name="connsiteY7" fmla="*/ 0 h 1797445"/>
              <a:gd name="connsiteX8" fmla="*/ 5325066 w 8363978"/>
              <a:gd name="connsiteY8" fmla="*/ 0 h 1797445"/>
              <a:gd name="connsiteX9" fmla="*/ 6189344 w 8363978"/>
              <a:gd name="connsiteY9" fmla="*/ 0 h 1797445"/>
              <a:gd name="connsiteX10" fmla="*/ 6969982 w 8363978"/>
              <a:gd name="connsiteY10" fmla="*/ 0 h 1797445"/>
              <a:gd name="connsiteX11" fmla="*/ 8363978 w 8363978"/>
              <a:gd name="connsiteY11" fmla="*/ 0 h 1797445"/>
              <a:gd name="connsiteX12" fmla="*/ 8363978 w 8363978"/>
              <a:gd name="connsiteY12" fmla="*/ 599148 h 1797445"/>
              <a:gd name="connsiteX13" fmla="*/ 8363978 w 8363978"/>
              <a:gd name="connsiteY13" fmla="*/ 1198297 h 1797445"/>
              <a:gd name="connsiteX14" fmla="*/ 8363978 w 8363978"/>
              <a:gd name="connsiteY14" fmla="*/ 1797445 h 1797445"/>
              <a:gd name="connsiteX15" fmla="*/ 7834259 w 8363978"/>
              <a:gd name="connsiteY15" fmla="*/ 1797445 h 1797445"/>
              <a:gd name="connsiteX16" fmla="*/ 7220901 w 8363978"/>
              <a:gd name="connsiteY16" fmla="*/ 1797445 h 1797445"/>
              <a:gd name="connsiteX17" fmla="*/ 6440263 w 8363978"/>
              <a:gd name="connsiteY17" fmla="*/ 1797445 h 1797445"/>
              <a:gd name="connsiteX18" fmla="*/ 5910544 w 8363978"/>
              <a:gd name="connsiteY18" fmla="*/ 1797445 h 1797445"/>
              <a:gd name="connsiteX19" fmla="*/ 5213546 w 8363978"/>
              <a:gd name="connsiteY19" fmla="*/ 1797445 h 1797445"/>
              <a:gd name="connsiteX20" fmla="*/ 4432908 w 8363978"/>
              <a:gd name="connsiteY20" fmla="*/ 1797445 h 1797445"/>
              <a:gd name="connsiteX21" fmla="*/ 3986830 w 8363978"/>
              <a:gd name="connsiteY21" fmla="*/ 1797445 h 1797445"/>
              <a:gd name="connsiteX22" fmla="*/ 3457111 w 8363978"/>
              <a:gd name="connsiteY22" fmla="*/ 1797445 h 1797445"/>
              <a:gd name="connsiteX23" fmla="*/ 3011032 w 8363978"/>
              <a:gd name="connsiteY23" fmla="*/ 1797445 h 1797445"/>
              <a:gd name="connsiteX24" fmla="*/ 2564953 w 8363978"/>
              <a:gd name="connsiteY24" fmla="*/ 1797445 h 1797445"/>
              <a:gd name="connsiteX25" fmla="*/ 2035235 w 8363978"/>
              <a:gd name="connsiteY25" fmla="*/ 1797445 h 1797445"/>
              <a:gd name="connsiteX26" fmla="*/ 1505516 w 8363978"/>
              <a:gd name="connsiteY26" fmla="*/ 1797445 h 1797445"/>
              <a:gd name="connsiteX27" fmla="*/ 1059437 w 8363978"/>
              <a:gd name="connsiteY27" fmla="*/ 1797445 h 1797445"/>
              <a:gd name="connsiteX28" fmla="*/ 613358 w 8363978"/>
              <a:gd name="connsiteY28" fmla="*/ 1797445 h 1797445"/>
              <a:gd name="connsiteX29" fmla="*/ 0 w 8363978"/>
              <a:gd name="connsiteY29" fmla="*/ 1797445 h 1797445"/>
              <a:gd name="connsiteX30" fmla="*/ 0 w 8363978"/>
              <a:gd name="connsiteY30" fmla="*/ 1198297 h 1797445"/>
              <a:gd name="connsiteX31" fmla="*/ 0 w 8363978"/>
              <a:gd name="connsiteY31" fmla="*/ 635097 h 1797445"/>
              <a:gd name="connsiteX32" fmla="*/ 0 w 8363978"/>
              <a:gd name="connsiteY32" fmla="*/ 0 h 1797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363978" h="1797445" fill="none" extrusionOk="0">
                <a:moveTo>
                  <a:pt x="0" y="0"/>
                </a:moveTo>
                <a:cubicBezTo>
                  <a:pt x="237424" y="28476"/>
                  <a:pt x="522769" y="1605"/>
                  <a:pt x="780638" y="0"/>
                </a:cubicBezTo>
                <a:cubicBezTo>
                  <a:pt x="1038507" y="-1605"/>
                  <a:pt x="1226074" y="-23908"/>
                  <a:pt x="1477636" y="0"/>
                </a:cubicBezTo>
                <a:cubicBezTo>
                  <a:pt x="1729198" y="23908"/>
                  <a:pt x="1882615" y="-2351"/>
                  <a:pt x="2090994" y="0"/>
                </a:cubicBezTo>
                <a:cubicBezTo>
                  <a:pt x="2299373" y="2351"/>
                  <a:pt x="2543425" y="11464"/>
                  <a:pt x="2704353" y="0"/>
                </a:cubicBezTo>
                <a:cubicBezTo>
                  <a:pt x="2865281" y="-11464"/>
                  <a:pt x="2956329" y="-19572"/>
                  <a:pt x="3150432" y="0"/>
                </a:cubicBezTo>
                <a:cubicBezTo>
                  <a:pt x="3344535" y="19572"/>
                  <a:pt x="3801759" y="5052"/>
                  <a:pt x="4014709" y="0"/>
                </a:cubicBezTo>
                <a:cubicBezTo>
                  <a:pt x="4227659" y="-5052"/>
                  <a:pt x="4561741" y="21772"/>
                  <a:pt x="4711708" y="0"/>
                </a:cubicBezTo>
                <a:cubicBezTo>
                  <a:pt x="4861675" y="-21772"/>
                  <a:pt x="5023488" y="-28895"/>
                  <a:pt x="5325066" y="0"/>
                </a:cubicBezTo>
                <a:cubicBezTo>
                  <a:pt x="5626644" y="28895"/>
                  <a:pt x="5858817" y="33887"/>
                  <a:pt x="6189344" y="0"/>
                </a:cubicBezTo>
                <a:cubicBezTo>
                  <a:pt x="6519871" y="-33887"/>
                  <a:pt x="6725939" y="-16359"/>
                  <a:pt x="6969982" y="0"/>
                </a:cubicBezTo>
                <a:cubicBezTo>
                  <a:pt x="7214025" y="16359"/>
                  <a:pt x="7712200" y="27212"/>
                  <a:pt x="8363978" y="0"/>
                </a:cubicBezTo>
                <a:cubicBezTo>
                  <a:pt x="8375257" y="203707"/>
                  <a:pt x="8371106" y="372691"/>
                  <a:pt x="8363978" y="599148"/>
                </a:cubicBezTo>
                <a:cubicBezTo>
                  <a:pt x="8356850" y="825605"/>
                  <a:pt x="8348675" y="968478"/>
                  <a:pt x="8363978" y="1198297"/>
                </a:cubicBezTo>
                <a:cubicBezTo>
                  <a:pt x="8379281" y="1428116"/>
                  <a:pt x="8383715" y="1673576"/>
                  <a:pt x="8363978" y="1797445"/>
                </a:cubicBezTo>
                <a:cubicBezTo>
                  <a:pt x="8206299" y="1773093"/>
                  <a:pt x="7986060" y="1797383"/>
                  <a:pt x="7834259" y="1797445"/>
                </a:cubicBezTo>
                <a:cubicBezTo>
                  <a:pt x="7682458" y="1797507"/>
                  <a:pt x="7347577" y="1827391"/>
                  <a:pt x="7220901" y="1797445"/>
                </a:cubicBezTo>
                <a:cubicBezTo>
                  <a:pt x="7094225" y="1767499"/>
                  <a:pt x="6815261" y="1800580"/>
                  <a:pt x="6440263" y="1797445"/>
                </a:cubicBezTo>
                <a:cubicBezTo>
                  <a:pt x="6065265" y="1794310"/>
                  <a:pt x="6141946" y="1814468"/>
                  <a:pt x="5910544" y="1797445"/>
                </a:cubicBezTo>
                <a:cubicBezTo>
                  <a:pt x="5679142" y="1780422"/>
                  <a:pt x="5422460" y="1811421"/>
                  <a:pt x="5213546" y="1797445"/>
                </a:cubicBezTo>
                <a:cubicBezTo>
                  <a:pt x="5004632" y="1783469"/>
                  <a:pt x="4681515" y="1806340"/>
                  <a:pt x="4432908" y="1797445"/>
                </a:cubicBezTo>
                <a:cubicBezTo>
                  <a:pt x="4184301" y="1788550"/>
                  <a:pt x="4131390" y="1803995"/>
                  <a:pt x="3986830" y="1797445"/>
                </a:cubicBezTo>
                <a:cubicBezTo>
                  <a:pt x="3842270" y="1790895"/>
                  <a:pt x="3657257" y="1785337"/>
                  <a:pt x="3457111" y="1797445"/>
                </a:cubicBezTo>
                <a:cubicBezTo>
                  <a:pt x="3256965" y="1809553"/>
                  <a:pt x="3218448" y="1806521"/>
                  <a:pt x="3011032" y="1797445"/>
                </a:cubicBezTo>
                <a:cubicBezTo>
                  <a:pt x="2803616" y="1788369"/>
                  <a:pt x="2779469" y="1790578"/>
                  <a:pt x="2564953" y="1797445"/>
                </a:cubicBezTo>
                <a:cubicBezTo>
                  <a:pt x="2350437" y="1804312"/>
                  <a:pt x="2293505" y="1817173"/>
                  <a:pt x="2035235" y="1797445"/>
                </a:cubicBezTo>
                <a:cubicBezTo>
                  <a:pt x="1776965" y="1777717"/>
                  <a:pt x="1632283" y="1822244"/>
                  <a:pt x="1505516" y="1797445"/>
                </a:cubicBezTo>
                <a:cubicBezTo>
                  <a:pt x="1378749" y="1772646"/>
                  <a:pt x="1275561" y="1800911"/>
                  <a:pt x="1059437" y="1797445"/>
                </a:cubicBezTo>
                <a:cubicBezTo>
                  <a:pt x="843313" y="1793979"/>
                  <a:pt x="712646" y="1783230"/>
                  <a:pt x="613358" y="1797445"/>
                </a:cubicBezTo>
                <a:cubicBezTo>
                  <a:pt x="514070" y="1811660"/>
                  <a:pt x="160860" y="1792651"/>
                  <a:pt x="0" y="1797445"/>
                </a:cubicBezTo>
                <a:cubicBezTo>
                  <a:pt x="29501" y="1579685"/>
                  <a:pt x="18542" y="1382366"/>
                  <a:pt x="0" y="1198297"/>
                </a:cubicBezTo>
                <a:cubicBezTo>
                  <a:pt x="-18542" y="1014228"/>
                  <a:pt x="5681" y="779940"/>
                  <a:pt x="0" y="635097"/>
                </a:cubicBezTo>
                <a:cubicBezTo>
                  <a:pt x="-5681" y="490254"/>
                  <a:pt x="-11957" y="184992"/>
                  <a:pt x="0" y="0"/>
                </a:cubicBezTo>
                <a:close/>
              </a:path>
              <a:path w="8363978" h="1797445" stroke="0" extrusionOk="0">
                <a:moveTo>
                  <a:pt x="0" y="0"/>
                </a:moveTo>
                <a:cubicBezTo>
                  <a:pt x="302420" y="40996"/>
                  <a:pt x="683699" y="-3692"/>
                  <a:pt x="864278" y="0"/>
                </a:cubicBezTo>
                <a:cubicBezTo>
                  <a:pt x="1044857" y="3692"/>
                  <a:pt x="1299133" y="-13819"/>
                  <a:pt x="1477636" y="0"/>
                </a:cubicBezTo>
                <a:cubicBezTo>
                  <a:pt x="1656139" y="13819"/>
                  <a:pt x="2066922" y="-21580"/>
                  <a:pt x="2258274" y="0"/>
                </a:cubicBezTo>
                <a:cubicBezTo>
                  <a:pt x="2449626" y="21580"/>
                  <a:pt x="2679624" y="-26150"/>
                  <a:pt x="2871632" y="0"/>
                </a:cubicBezTo>
                <a:cubicBezTo>
                  <a:pt x="3063640" y="26150"/>
                  <a:pt x="3298913" y="-3910"/>
                  <a:pt x="3484991" y="0"/>
                </a:cubicBezTo>
                <a:cubicBezTo>
                  <a:pt x="3671069" y="3910"/>
                  <a:pt x="4126497" y="12480"/>
                  <a:pt x="4349269" y="0"/>
                </a:cubicBezTo>
                <a:cubicBezTo>
                  <a:pt x="4572041" y="-12480"/>
                  <a:pt x="4659185" y="-4686"/>
                  <a:pt x="4878987" y="0"/>
                </a:cubicBezTo>
                <a:cubicBezTo>
                  <a:pt x="5098789" y="4686"/>
                  <a:pt x="5189706" y="12570"/>
                  <a:pt x="5492346" y="0"/>
                </a:cubicBezTo>
                <a:cubicBezTo>
                  <a:pt x="5794986" y="-12570"/>
                  <a:pt x="5935993" y="39759"/>
                  <a:pt x="6356623" y="0"/>
                </a:cubicBezTo>
                <a:cubicBezTo>
                  <a:pt x="6777253" y="-39759"/>
                  <a:pt x="6598085" y="21264"/>
                  <a:pt x="6802702" y="0"/>
                </a:cubicBezTo>
                <a:cubicBezTo>
                  <a:pt x="7007319" y="-21264"/>
                  <a:pt x="7192631" y="-2043"/>
                  <a:pt x="7499700" y="0"/>
                </a:cubicBezTo>
                <a:cubicBezTo>
                  <a:pt x="7806769" y="2043"/>
                  <a:pt x="8071759" y="21365"/>
                  <a:pt x="8363978" y="0"/>
                </a:cubicBezTo>
                <a:cubicBezTo>
                  <a:pt x="8370183" y="130895"/>
                  <a:pt x="8386053" y="332178"/>
                  <a:pt x="8363978" y="545225"/>
                </a:cubicBezTo>
                <a:cubicBezTo>
                  <a:pt x="8341903" y="758272"/>
                  <a:pt x="8372487" y="899187"/>
                  <a:pt x="8363978" y="1126399"/>
                </a:cubicBezTo>
                <a:cubicBezTo>
                  <a:pt x="8355469" y="1353611"/>
                  <a:pt x="8359633" y="1491558"/>
                  <a:pt x="8363978" y="1797445"/>
                </a:cubicBezTo>
                <a:cubicBezTo>
                  <a:pt x="8070940" y="1833663"/>
                  <a:pt x="7809067" y="1756377"/>
                  <a:pt x="7499700" y="1797445"/>
                </a:cubicBezTo>
                <a:cubicBezTo>
                  <a:pt x="7190333" y="1838513"/>
                  <a:pt x="7173336" y="1808871"/>
                  <a:pt x="6886342" y="1797445"/>
                </a:cubicBezTo>
                <a:cubicBezTo>
                  <a:pt x="6599348" y="1786019"/>
                  <a:pt x="6425705" y="1759334"/>
                  <a:pt x="6022064" y="1797445"/>
                </a:cubicBezTo>
                <a:cubicBezTo>
                  <a:pt x="5618423" y="1835556"/>
                  <a:pt x="5588257" y="1769685"/>
                  <a:pt x="5408706" y="1797445"/>
                </a:cubicBezTo>
                <a:cubicBezTo>
                  <a:pt x="5229155" y="1825205"/>
                  <a:pt x="4957351" y="1771868"/>
                  <a:pt x="4795347" y="1797445"/>
                </a:cubicBezTo>
                <a:cubicBezTo>
                  <a:pt x="4633343" y="1823022"/>
                  <a:pt x="4213912" y="1821488"/>
                  <a:pt x="3931070" y="1797445"/>
                </a:cubicBezTo>
                <a:cubicBezTo>
                  <a:pt x="3648228" y="1773402"/>
                  <a:pt x="3593531" y="1793739"/>
                  <a:pt x="3317711" y="1797445"/>
                </a:cubicBezTo>
                <a:cubicBezTo>
                  <a:pt x="3041891" y="1801151"/>
                  <a:pt x="3060218" y="1790541"/>
                  <a:pt x="2871632" y="1797445"/>
                </a:cubicBezTo>
                <a:cubicBezTo>
                  <a:pt x="2683046" y="1804349"/>
                  <a:pt x="2267625" y="1823387"/>
                  <a:pt x="2007355" y="1797445"/>
                </a:cubicBezTo>
                <a:cubicBezTo>
                  <a:pt x="1747085" y="1771503"/>
                  <a:pt x="1664294" y="1788063"/>
                  <a:pt x="1477636" y="1797445"/>
                </a:cubicBezTo>
                <a:cubicBezTo>
                  <a:pt x="1290978" y="1806827"/>
                  <a:pt x="853299" y="1798115"/>
                  <a:pt x="696998" y="1797445"/>
                </a:cubicBezTo>
                <a:cubicBezTo>
                  <a:pt x="540697" y="1796775"/>
                  <a:pt x="240807" y="1807454"/>
                  <a:pt x="0" y="1797445"/>
                </a:cubicBezTo>
                <a:cubicBezTo>
                  <a:pt x="6378" y="1667298"/>
                  <a:pt x="-28681" y="1447736"/>
                  <a:pt x="0" y="1180322"/>
                </a:cubicBezTo>
                <a:cubicBezTo>
                  <a:pt x="28681" y="912908"/>
                  <a:pt x="18082" y="716220"/>
                  <a:pt x="0" y="599148"/>
                </a:cubicBezTo>
                <a:cubicBezTo>
                  <a:pt x="-18082" y="482076"/>
                  <a:pt x="-22506" y="151239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4946508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34" name="Rectangle 6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27432"/>
          </a:xfrm>
          <a:custGeom>
            <a:avLst/>
            <a:gdLst>
              <a:gd name="connsiteX0" fmla="*/ 0 w 4572000"/>
              <a:gd name="connsiteY0" fmla="*/ 0 h 27432"/>
              <a:gd name="connsiteX1" fmla="*/ 607423 w 4572000"/>
              <a:gd name="connsiteY1" fmla="*/ 0 h 27432"/>
              <a:gd name="connsiteX2" fmla="*/ 1123406 w 4572000"/>
              <a:gd name="connsiteY2" fmla="*/ 0 h 27432"/>
              <a:gd name="connsiteX3" fmla="*/ 1685109 w 4572000"/>
              <a:gd name="connsiteY3" fmla="*/ 0 h 27432"/>
              <a:gd name="connsiteX4" fmla="*/ 2383971 w 4572000"/>
              <a:gd name="connsiteY4" fmla="*/ 0 h 27432"/>
              <a:gd name="connsiteX5" fmla="*/ 2991394 w 4572000"/>
              <a:gd name="connsiteY5" fmla="*/ 0 h 27432"/>
              <a:gd name="connsiteX6" fmla="*/ 3553097 w 4572000"/>
              <a:gd name="connsiteY6" fmla="*/ 0 h 27432"/>
              <a:gd name="connsiteX7" fmla="*/ 4572000 w 4572000"/>
              <a:gd name="connsiteY7" fmla="*/ 0 h 27432"/>
              <a:gd name="connsiteX8" fmla="*/ 4572000 w 4572000"/>
              <a:gd name="connsiteY8" fmla="*/ 27432 h 27432"/>
              <a:gd name="connsiteX9" fmla="*/ 3918857 w 4572000"/>
              <a:gd name="connsiteY9" fmla="*/ 27432 h 27432"/>
              <a:gd name="connsiteX10" fmla="*/ 3357154 w 4572000"/>
              <a:gd name="connsiteY10" fmla="*/ 27432 h 27432"/>
              <a:gd name="connsiteX11" fmla="*/ 2612571 w 4572000"/>
              <a:gd name="connsiteY11" fmla="*/ 27432 h 27432"/>
              <a:gd name="connsiteX12" fmla="*/ 2005149 w 4572000"/>
              <a:gd name="connsiteY12" fmla="*/ 27432 h 27432"/>
              <a:gd name="connsiteX13" fmla="*/ 1489166 w 4572000"/>
              <a:gd name="connsiteY13" fmla="*/ 27432 h 27432"/>
              <a:gd name="connsiteX14" fmla="*/ 790303 w 4572000"/>
              <a:gd name="connsiteY14" fmla="*/ 27432 h 27432"/>
              <a:gd name="connsiteX15" fmla="*/ 0 w 4572000"/>
              <a:gd name="connsiteY15" fmla="*/ 27432 h 27432"/>
              <a:gd name="connsiteX16" fmla="*/ 0 w 457200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27432" fill="none" extrusionOk="0">
                <a:moveTo>
                  <a:pt x="0" y="0"/>
                </a:moveTo>
                <a:cubicBezTo>
                  <a:pt x="150397" y="-23421"/>
                  <a:pt x="474161" y="9174"/>
                  <a:pt x="607423" y="0"/>
                </a:cubicBezTo>
                <a:cubicBezTo>
                  <a:pt x="740685" y="-9174"/>
                  <a:pt x="868821" y="-4258"/>
                  <a:pt x="1123406" y="0"/>
                </a:cubicBezTo>
                <a:cubicBezTo>
                  <a:pt x="1377991" y="4258"/>
                  <a:pt x="1567664" y="-12410"/>
                  <a:pt x="1685109" y="0"/>
                </a:cubicBezTo>
                <a:cubicBezTo>
                  <a:pt x="1802554" y="12410"/>
                  <a:pt x="2193086" y="-14353"/>
                  <a:pt x="2383971" y="0"/>
                </a:cubicBezTo>
                <a:cubicBezTo>
                  <a:pt x="2574856" y="14353"/>
                  <a:pt x="2697477" y="-26142"/>
                  <a:pt x="2991394" y="0"/>
                </a:cubicBezTo>
                <a:cubicBezTo>
                  <a:pt x="3285311" y="26142"/>
                  <a:pt x="3423667" y="26544"/>
                  <a:pt x="3553097" y="0"/>
                </a:cubicBezTo>
                <a:cubicBezTo>
                  <a:pt x="3682527" y="-26544"/>
                  <a:pt x="4344147" y="50350"/>
                  <a:pt x="4572000" y="0"/>
                </a:cubicBezTo>
                <a:cubicBezTo>
                  <a:pt x="4571027" y="8304"/>
                  <a:pt x="4571522" y="21512"/>
                  <a:pt x="4572000" y="27432"/>
                </a:cubicBezTo>
                <a:cubicBezTo>
                  <a:pt x="4438349" y="5490"/>
                  <a:pt x="4090129" y="31231"/>
                  <a:pt x="3918857" y="27432"/>
                </a:cubicBezTo>
                <a:cubicBezTo>
                  <a:pt x="3747585" y="23633"/>
                  <a:pt x="3498826" y="6883"/>
                  <a:pt x="3357154" y="27432"/>
                </a:cubicBezTo>
                <a:cubicBezTo>
                  <a:pt x="3215482" y="47981"/>
                  <a:pt x="2784289" y="56849"/>
                  <a:pt x="2612571" y="27432"/>
                </a:cubicBezTo>
                <a:cubicBezTo>
                  <a:pt x="2440853" y="-1985"/>
                  <a:pt x="2261292" y="25951"/>
                  <a:pt x="2005149" y="27432"/>
                </a:cubicBezTo>
                <a:cubicBezTo>
                  <a:pt x="1749006" y="28913"/>
                  <a:pt x="1700078" y="34342"/>
                  <a:pt x="1489166" y="27432"/>
                </a:cubicBezTo>
                <a:cubicBezTo>
                  <a:pt x="1278254" y="20522"/>
                  <a:pt x="1077188" y="56916"/>
                  <a:pt x="790303" y="27432"/>
                </a:cubicBezTo>
                <a:cubicBezTo>
                  <a:pt x="503418" y="-2052"/>
                  <a:pt x="359168" y="57044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572000" h="27432" stroke="0" extrusionOk="0">
                <a:moveTo>
                  <a:pt x="0" y="0"/>
                </a:moveTo>
                <a:cubicBezTo>
                  <a:pt x="155698" y="6780"/>
                  <a:pt x="465972" y="13197"/>
                  <a:pt x="607423" y="0"/>
                </a:cubicBezTo>
                <a:cubicBezTo>
                  <a:pt x="748874" y="-13197"/>
                  <a:pt x="1014133" y="22994"/>
                  <a:pt x="1123406" y="0"/>
                </a:cubicBezTo>
                <a:cubicBezTo>
                  <a:pt x="1232679" y="-22994"/>
                  <a:pt x="1639431" y="-2997"/>
                  <a:pt x="1867989" y="0"/>
                </a:cubicBezTo>
                <a:cubicBezTo>
                  <a:pt x="2096547" y="2997"/>
                  <a:pt x="2265668" y="29557"/>
                  <a:pt x="2475411" y="0"/>
                </a:cubicBezTo>
                <a:cubicBezTo>
                  <a:pt x="2685154" y="-29557"/>
                  <a:pt x="2951491" y="73"/>
                  <a:pt x="3082834" y="0"/>
                </a:cubicBezTo>
                <a:cubicBezTo>
                  <a:pt x="3214177" y="-73"/>
                  <a:pt x="3641000" y="-33478"/>
                  <a:pt x="3827417" y="0"/>
                </a:cubicBezTo>
                <a:cubicBezTo>
                  <a:pt x="4013834" y="33478"/>
                  <a:pt x="4345917" y="14255"/>
                  <a:pt x="4572000" y="0"/>
                </a:cubicBezTo>
                <a:cubicBezTo>
                  <a:pt x="4572485" y="9333"/>
                  <a:pt x="4573278" y="19699"/>
                  <a:pt x="4572000" y="27432"/>
                </a:cubicBezTo>
                <a:cubicBezTo>
                  <a:pt x="4318030" y="43025"/>
                  <a:pt x="4161104" y="34314"/>
                  <a:pt x="4010297" y="27432"/>
                </a:cubicBezTo>
                <a:cubicBezTo>
                  <a:pt x="3859490" y="20550"/>
                  <a:pt x="3592529" y="6613"/>
                  <a:pt x="3357154" y="27432"/>
                </a:cubicBezTo>
                <a:cubicBezTo>
                  <a:pt x="3121779" y="48251"/>
                  <a:pt x="2884285" y="3780"/>
                  <a:pt x="2704011" y="27432"/>
                </a:cubicBezTo>
                <a:cubicBezTo>
                  <a:pt x="2523737" y="51084"/>
                  <a:pt x="2295944" y="32081"/>
                  <a:pt x="2096589" y="27432"/>
                </a:cubicBezTo>
                <a:cubicBezTo>
                  <a:pt x="1897234" y="22783"/>
                  <a:pt x="1623782" y="52518"/>
                  <a:pt x="1352006" y="27432"/>
                </a:cubicBezTo>
                <a:cubicBezTo>
                  <a:pt x="1080230" y="2346"/>
                  <a:pt x="869959" y="12864"/>
                  <a:pt x="607423" y="27432"/>
                </a:cubicBezTo>
                <a:cubicBezTo>
                  <a:pt x="344887" y="42000"/>
                  <a:pt x="188100" y="40051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81AB90"/>
          </a:solidFill>
          <a:ln w="38100" cap="rnd">
            <a:solidFill>
              <a:srgbClr val="81AB9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Date Placeholder 26">
            <a:extLst>
              <a:ext uri="{FF2B5EF4-FFF2-40B4-BE49-F238E27FC236}">
                <a16:creationId xmlns:a16="http://schemas.microsoft.com/office/drawing/2014/main" id="{F28B82B1-E269-4325-A665-6CFE5DEE5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Footer Placeholder 27">
            <a:extLst>
              <a:ext uri="{FF2B5EF4-FFF2-40B4-BE49-F238E27FC236}">
                <a16:creationId xmlns:a16="http://schemas.microsoft.com/office/drawing/2014/main" id="{7C700527-76FD-4DF4-A597-6F5E089CA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Slide Number Placeholder 28">
            <a:extLst>
              <a:ext uri="{FF2B5EF4-FFF2-40B4-BE49-F238E27FC236}">
                <a16:creationId xmlns:a16="http://schemas.microsoft.com/office/drawing/2014/main" id="{B5EA49A9-01EB-4D60-A392-7DC9B625D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C90F3C-1B68-4060-B34A-1B800B4A7E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96" t="30549" r="36897" b="54557"/>
          <a:stretch/>
        </p:blipFill>
        <p:spPr>
          <a:xfrm>
            <a:off x="2411913" y="2699143"/>
            <a:ext cx="9322887" cy="1459713"/>
          </a:xfrm>
          <a:custGeom>
            <a:avLst/>
            <a:gdLst>
              <a:gd name="connsiteX0" fmla="*/ 0 w 9322887"/>
              <a:gd name="connsiteY0" fmla="*/ 0 h 1459713"/>
              <a:gd name="connsiteX1" fmla="*/ 759149 w 9322887"/>
              <a:gd name="connsiteY1" fmla="*/ 0 h 1459713"/>
              <a:gd name="connsiteX2" fmla="*/ 1145383 w 9322887"/>
              <a:gd name="connsiteY2" fmla="*/ 0 h 1459713"/>
              <a:gd name="connsiteX3" fmla="*/ 1531617 w 9322887"/>
              <a:gd name="connsiteY3" fmla="*/ 0 h 1459713"/>
              <a:gd name="connsiteX4" fmla="*/ 2383995 w 9322887"/>
              <a:gd name="connsiteY4" fmla="*/ 0 h 1459713"/>
              <a:gd name="connsiteX5" fmla="*/ 2770229 w 9322887"/>
              <a:gd name="connsiteY5" fmla="*/ 0 h 1459713"/>
              <a:gd name="connsiteX6" fmla="*/ 3622608 w 9322887"/>
              <a:gd name="connsiteY6" fmla="*/ 0 h 1459713"/>
              <a:gd name="connsiteX7" fmla="*/ 4008841 w 9322887"/>
              <a:gd name="connsiteY7" fmla="*/ 0 h 1459713"/>
              <a:gd name="connsiteX8" fmla="*/ 4395075 w 9322887"/>
              <a:gd name="connsiteY8" fmla="*/ 0 h 1459713"/>
              <a:gd name="connsiteX9" fmla="*/ 4781309 w 9322887"/>
              <a:gd name="connsiteY9" fmla="*/ 0 h 1459713"/>
              <a:gd name="connsiteX10" fmla="*/ 5167543 w 9322887"/>
              <a:gd name="connsiteY10" fmla="*/ 0 h 1459713"/>
              <a:gd name="connsiteX11" fmla="*/ 5740235 w 9322887"/>
              <a:gd name="connsiteY11" fmla="*/ 0 h 1459713"/>
              <a:gd name="connsiteX12" fmla="*/ 6126469 w 9322887"/>
              <a:gd name="connsiteY12" fmla="*/ 0 h 1459713"/>
              <a:gd name="connsiteX13" fmla="*/ 6699160 w 9322887"/>
              <a:gd name="connsiteY13" fmla="*/ 0 h 1459713"/>
              <a:gd name="connsiteX14" fmla="*/ 7458310 w 9322887"/>
              <a:gd name="connsiteY14" fmla="*/ 0 h 1459713"/>
              <a:gd name="connsiteX15" fmla="*/ 7937772 w 9322887"/>
              <a:gd name="connsiteY15" fmla="*/ 0 h 1459713"/>
              <a:gd name="connsiteX16" fmla="*/ 8696922 w 9322887"/>
              <a:gd name="connsiteY16" fmla="*/ 0 h 1459713"/>
              <a:gd name="connsiteX17" fmla="*/ 9322887 w 9322887"/>
              <a:gd name="connsiteY17" fmla="*/ 0 h 1459713"/>
              <a:gd name="connsiteX18" fmla="*/ 9322887 w 9322887"/>
              <a:gd name="connsiteY18" fmla="*/ 486571 h 1459713"/>
              <a:gd name="connsiteX19" fmla="*/ 9322887 w 9322887"/>
              <a:gd name="connsiteY19" fmla="*/ 987739 h 1459713"/>
              <a:gd name="connsiteX20" fmla="*/ 9322887 w 9322887"/>
              <a:gd name="connsiteY20" fmla="*/ 1459713 h 1459713"/>
              <a:gd name="connsiteX21" fmla="*/ 8843424 w 9322887"/>
              <a:gd name="connsiteY21" fmla="*/ 1459713 h 1459713"/>
              <a:gd name="connsiteX22" fmla="*/ 8177504 w 9322887"/>
              <a:gd name="connsiteY22" fmla="*/ 1459713 h 1459713"/>
              <a:gd name="connsiteX23" fmla="*/ 7418354 w 9322887"/>
              <a:gd name="connsiteY23" fmla="*/ 1459713 h 1459713"/>
              <a:gd name="connsiteX24" fmla="*/ 6659205 w 9322887"/>
              <a:gd name="connsiteY24" fmla="*/ 1459713 h 1459713"/>
              <a:gd name="connsiteX25" fmla="*/ 6179742 w 9322887"/>
              <a:gd name="connsiteY25" fmla="*/ 1459713 h 1459713"/>
              <a:gd name="connsiteX26" fmla="*/ 5327364 w 9322887"/>
              <a:gd name="connsiteY26" fmla="*/ 1459713 h 1459713"/>
              <a:gd name="connsiteX27" fmla="*/ 4568215 w 9322887"/>
              <a:gd name="connsiteY27" fmla="*/ 1459713 h 1459713"/>
              <a:gd name="connsiteX28" fmla="*/ 3809065 w 9322887"/>
              <a:gd name="connsiteY28" fmla="*/ 1459713 h 1459713"/>
              <a:gd name="connsiteX29" fmla="*/ 3422831 w 9322887"/>
              <a:gd name="connsiteY29" fmla="*/ 1459713 h 1459713"/>
              <a:gd name="connsiteX30" fmla="*/ 2850140 w 9322887"/>
              <a:gd name="connsiteY30" fmla="*/ 1459713 h 1459713"/>
              <a:gd name="connsiteX31" fmla="*/ 2184219 w 9322887"/>
              <a:gd name="connsiteY31" fmla="*/ 1459713 h 1459713"/>
              <a:gd name="connsiteX32" fmla="*/ 1611528 w 9322887"/>
              <a:gd name="connsiteY32" fmla="*/ 1459713 h 1459713"/>
              <a:gd name="connsiteX33" fmla="*/ 1038836 w 9322887"/>
              <a:gd name="connsiteY33" fmla="*/ 1459713 h 1459713"/>
              <a:gd name="connsiteX34" fmla="*/ 0 w 9322887"/>
              <a:gd name="connsiteY34" fmla="*/ 1459713 h 1459713"/>
              <a:gd name="connsiteX35" fmla="*/ 0 w 9322887"/>
              <a:gd name="connsiteY35" fmla="*/ 1002336 h 1459713"/>
              <a:gd name="connsiteX36" fmla="*/ 0 w 9322887"/>
              <a:gd name="connsiteY36" fmla="*/ 544960 h 1459713"/>
              <a:gd name="connsiteX37" fmla="*/ 0 w 9322887"/>
              <a:gd name="connsiteY37" fmla="*/ 0 h 145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9322887" h="1459713" fill="none" extrusionOk="0">
                <a:moveTo>
                  <a:pt x="0" y="0"/>
                </a:moveTo>
                <a:cubicBezTo>
                  <a:pt x="177641" y="17602"/>
                  <a:pt x="562705" y="27746"/>
                  <a:pt x="759149" y="0"/>
                </a:cubicBezTo>
                <a:cubicBezTo>
                  <a:pt x="955593" y="-27746"/>
                  <a:pt x="999321" y="3431"/>
                  <a:pt x="1145383" y="0"/>
                </a:cubicBezTo>
                <a:cubicBezTo>
                  <a:pt x="1291445" y="-3431"/>
                  <a:pt x="1415311" y="11999"/>
                  <a:pt x="1531617" y="0"/>
                </a:cubicBezTo>
                <a:cubicBezTo>
                  <a:pt x="1647923" y="-11999"/>
                  <a:pt x="2095639" y="-6501"/>
                  <a:pt x="2383995" y="0"/>
                </a:cubicBezTo>
                <a:cubicBezTo>
                  <a:pt x="2672351" y="6501"/>
                  <a:pt x="2651686" y="8927"/>
                  <a:pt x="2770229" y="0"/>
                </a:cubicBezTo>
                <a:cubicBezTo>
                  <a:pt x="2888772" y="-8927"/>
                  <a:pt x="3235927" y="28476"/>
                  <a:pt x="3622608" y="0"/>
                </a:cubicBezTo>
                <a:cubicBezTo>
                  <a:pt x="4009289" y="-28476"/>
                  <a:pt x="3827089" y="11592"/>
                  <a:pt x="4008841" y="0"/>
                </a:cubicBezTo>
                <a:cubicBezTo>
                  <a:pt x="4190593" y="-11592"/>
                  <a:pt x="4267595" y="-16610"/>
                  <a:pt x="4395075" y="0"/>
                </a:cubicBezTo>
                <a:cubicBezTo>
                  <a:pt x="4522555" y="16610"/>
                  <a:pt x="4652378" y="16262"/>
                  <a:pt x="4781309" y="0"/>
                </a:cubicBezTo>
                <a:cubicBezTo>
                  <a:pt x="4910240" y="-16262"/>
                  <a:pt x="4997285" y="8021"/>
                  <a:pt x="5167543" y="0"/>
                </a:cubicBezTo>
                <a:cubicBezTo>
                  <a:pt x="5337801" y="-8021"/>
                  <a:pt x="5623391" y="25414"/>
                  <a:pt x="5740235" y="0"/>
                </a:cubicBezTo>
                <a:cubicBezTo>
                  <a:pt x="5857079" y="-25414"/>
                  <a:pt x="5939346" y="-8392"/>
                  <a:pt x="6126469" y="0"/>
                </a:cubicBezTo>
                <a:cubicBezTo>
                  <a:pt x="6313592" y="8392"/>
                  <a:pt x="6564695" y="-27108"/>
                  <a:pt x="6699160" y="0"/>
                </a:cubicBezTo>
                <a:cubicBezTo>
                  <a:pt x="6833625" y="27108"/>
                  <a:pt x="7160996" y="30764"/>
                  <a:pt x="7458310" y="0"/>
                </a:cubicBezTo>
                <a:cubicBezTo>
                  <a:pt x="7755624" y="-30764"/>
                  <a:pt x="7827835" y="-17430"/>
                  <a:pt x="7937772" y="0"/>
                </a:cubicBezTo>
                <a:cubicBezTo>
                  <a:pt x="8047709" y="17430"/>
                  <a:pt x="8499153" y="-13849"/>
                  <a:pt x="8696922" y="0"/>
                </a:cubicBezTo>
                <a:cubicBezTo>
                  <a:pt x="8894691" y="13849"/>
                  <a:pt x="9117604" y="-6323"/>
                  <a:pt x="9322887" y="0"/>
                </a:cubicBezTo>
                <a:cubicBezTo>
                  <a:pt x="9343549" y="123429"/>
                  <a:pt x="9300422" y="311894"/>
                  <a:pt x="9322887" y="486571"/>
                </a:cubicBezTo>
                <a:cubicBezTo>
                  <a:pt x="9345352" y="661248"/>
                  <a:pt x="9306283" y="797210"/>
                  <a:pt x="9322887" y="987739"/>
                </a:cubicBezTo>
                <a:cubicBezTo>
                  <a:pt x="9339491" y="1178268"/>
                  <a:pt x="9339283" y="1349595"/>
                  <a:pt x="9322887" y="1459713"/>
                </a:cubicBezTo>
                <a:cubicBezTo>
                  <a:pt x="9183257" y="1446098"/>
                  <a:pt x="9083036" y="1465158"/>
                  <a:pt x="8843424" y="1459713"/>
                </a:cubicBezTo>
                <a:cubicBezTo>
                  <a:pt x="8603812" y="1454268"/>
                  <a:pt x="8348681" y="1472839"/>
                  <a:pt x="8177504" y="1459713"/>
                </a:cubicBezTo>
                <a:cubicBezTo>
                  <a:pt x="8006327" y="1446587"/>
                  <a:pt x="7616145" y="1466901"/>
                  <a:pt x="7418354" y="1459713"/>
                </a:cubicBezTo>
                <a:cubicBezTo>
                  <a:pt x="7220563" y="1452526"/>
                  <a:pt x="6920122" y="1473186"/>
                  <a:pt x="6659205" y="1459713"/>
                </a:cubicBezTo>
                <a:cubicBezTo>
                  <a:pt x="6398288" y="1446240"/>
                  <a:pt x="6312988" y="1452987"/>
                  <a:pt x="6179742" y="1459713"/>
                </a:cubicBezTo>
                <a:cubicBezTo>
                  <a:pt x="6046496" y="1466439"/>
                  <a:pt x="5728254" y="1426688"/>
                  <a:pt x="5327364" y="1459713"/>
                </a:cubicBezTo>
                <a:cubicBezTo>
                  <a:pt x="4926474" y="1492738"/>
                  <a:pt x="4790065" y="1444241"/>
                  <a:pt x="4568215" y="1459713"/>
                </a:cubicBezTo>
                <a:cubicBezTo>
                  <a:pt x="4346365" y="1475185"/>
                  <a:pt x="4105537" y="1456894"/>
                  <a:pt x="3809065" y="1459713"/>
                </a:cubicBezTo>
                <a:cubicBezTo>
                  <a:pt x="3512593" y="1462533"/>
                  <a:pt x="3611103" y="1449095"/>
                  <a:pt x="3422831" y="1459713"/>
                </a:cubicBezTo>
                <a:cubicBezTo>
                  <a:pt x="3234559" y="1470331"/>
                  <a:pt x="3091532" y="1435718"/>
                  <a:pt x="2850140" y="1459713"/>
                </a:cubicBezTo>
                <a:cubicBezTo>
                  <a:pt x="2608748" y="1483708"/>
                  <a:pt x="2367397" y="1473967"/>
                  <a:pt x="2184219" y="1459713"/>
                </a:cubicBezTo>
                <a:cubicBezTo>
                  <a:pt x="2001041" y="1445459"/>
                  <a:pt x="1879705" y="1432722"/>
                  <a:pt x="1611528" y="1459713"/>
                </a:cubicBezTo>
                <a:cubicBezTo>
                  <a:pt x="1343351" y="1486704"/>
                  <a:pt x="1159531" y="1466408"/>
                  <a:pt x="1038836" y="1459713"/>
                </a:cubicBezTo>
                <a:cubicBezTo>
                  <a:pt x="918141" y="1453018"/>
                  <a:pt x="331083" y="1483486"/>
                  <a:pt x="0" y="1459713"/>
                </a:cubicBezTo>
                <a:cubicBezTo>
                  <a:pt x="16598" y="1256073"/>
                  <a:pt x="10723" y="1211940"/>
                  <a:pt x="0" y="1002336"/>
                </a:cubicBezTo>
                <a:cubicBezTo>
                  <a:pt x="-10723" y="792732"/>
                  <a:pt x="-3887" y="653495"/>
                  <a:pt x="0" y="544960"/>
                </a:cubicBezTo>
                <a:cubicBezTo>
                  <a:pt x="3887" y="436425"/>
                  <a:pt x="-26340" y="178375"/>
                  <a:pt x="0" y="0"/>
                </a:cubicBezTo>
                <a:close/>
              </a:path>
              <a:path w="9322887" h="1459713" stroke="0" extrusionOk="0">
                <a:moveTo>
                  <a:pt x="0" y="0"/>
                </a:moveTo>
                <a:cubicBezTo>
                  <a:pt x="160739" y="6325"/>
                  <a:pt x="302325" y="-581"/>
                  <a:pt x="479463" y="0"/>
                </a:cubicBezTo>
                <a:cubicBezTo>
                  <a:pt x="656601" y="581"/>
                  <a:pt x="847541" y="-13996"/>
                  <a:pt x="958926" y="0"/>
                </a:cubicBezTo>
                <a:cubicBezTo>
                  <a:pt x="1070311" y="13996"/>
                  <a:pt x="1247965" y="-3686"/>
                  <a:pt x="1345159" y="0"/>
                </a:cubicBezTo>
                <a:cubicBezTo>
                  <a:pt x="1442353" y="3686"/>
                  <a:pt x="1643705" y="-12507"/>
                  <a:pt x="1824622" y="0"/>
                </a:cubicBezTo>
                <a:cubicBezTo>
                  <a:pt x="2005539" y="12507"/>
                  <a:pt x="2028158" y="17594"/>
                  <a:pt x="2210856" y="0"/>
                </a:cubicBezTo>
                <a:cubicBezTo>
                  <a:pt x="2393554" y="-17594"/>
                  <a:pt x="2801018" y="-38573"/>
                  <a:pt x="3063234" y="0"/>
                </a:cubicBezTo>
                <a:cubicBezTo>
                  <a:pt x="3325450" y="38573"/>
                  <a:pt x="3336158" y="-4453"/>
                  <a:pt x="3449468" y="0"/>
                </a:cubicBezTo>
                <a:cubicBezTo>
                  <a:pt x="3562778" y="4453"/>
                  <a:pt x="3799693" y="-21971"/>
                  <a:pt x="3928931" y="0"/>
                </a:cubicBezTo>
                <a:cubicBezTo>
                  <a:pt x="4058169" y="21971"/>
                  <a:pt x="4586207" y="-13768"/>
                  <a:pt x="4781309" y="0"/>
                </a:cubicBezTo>
                <a:cubicBezTo>
                  <a:pt x="4976411" y="13768"/>
                  <a:pt x="5087681" y="17899"/>
                  <a:pt x="5260772" y="0"/>
                </a:cubicBezTo>
                <a:cubicBezTo>
                  <a:pt x="5433863" y="-17899"/>
                  <a:pt x="5892331" y="11294"/>
                  <a:pt x="6113150" y="0"/>
                </a:cubicBezTo>
                <a:cubicBezTo>
                  <a:pt x="6333969" y="-11294"/>
                  <a:pt x="6692394" y="-5467"/>
                  <a:pt x="6965528" y="0"/>
                </a:cubicBezTo>
                <a:cubicBezTo>
                  <a:pt x="7238662" y="5467"/>
                  <a:pt x="7195397" y="11610"/>
                  <a:pt x="7351762" y="0"/>
                </a:cubicBezTo>
                <a:cubicBezTo>
                  <a:pt x="7508127" y="-11610"/>
                  <a:pt x="7838284" y="-23357"/>
                  <a:pt x="8204141" y="0"/>
                </a:cubicBezTo>
                <a:cubicBezTo>
                  <a:pt x="8569998" y="23357"/>
                  <a:pt x="8911041" y="46057"/>
                  <a:pt x="9322887" y="0"/>
                </a:cubicBezTo>
                <a:cubicBezTo>
                  <a:pt x="9313265" y="131129"/>
                  <a:pt x="9335716" y="376248"/>
                  <a:pt x="9322887" y="471974"/>
                </a:cubicBezTo>
                <a:cubicBezTo>
                  <a:pt x="9310058" y="567700"/>
                  <a:pt x="9300166" y="839551"/>
                  <a:pt x="9322887" y="973142"/>
                </a:cubicBezTo>
                <a:cubicBezTo>
                  <a:pt x="9345608" y="1106733"/>
                  <a:pt x="9331719" y="1225267"/>
                  <a:pt x="9322887" y="1459713"/>
                </a:cubicBezTo>
                <a:cubicBezTo>
                  <a:pt x="9049707" y="1495344"/>
                  <a:pt x="8809285" y="1469521"/>
                  <a:pt x="8563738" y="1459713"/>
                </a:cubicBezTo>
                <a:cubicBezTo>
                  <a:pt x="8318191" y="1449905"/>
                  <a:pt x="8278008" y="1446053"/>
                  <a:pt x="8177504" y="1459713"/>
                </a:cubicBezTo>
                <a:cubicBezTo>
                  <a:pt x="8077000" y="1473373"/>
                  <a:pt x="7715230" y="1490493"/>
                  <a:pt x="7325126" y="1459713"/>
                </a:cubicBezTo>
                <a:cubicBezTo>
                  <a:pt x="6935022" y="1428933"/>
                  <a:pt x="6723456" y="1477037"/>
                  <a:pt x="6565976" y="1459713"/>
                </a:cubicBezTo>
                <a:cubicBezTo>
                  <a:pt x="6408496" y="1442390"/>
                  <a:pt x="6148845" y="1438127"/>
                  <a:pt x="5900056" y="1459713"/>
                </a:cubicBezTo>
                <a:cubicBezTo>
                  <a:pt x="5651267" y="1481299"/>
                  <a:pt x="5671955" y="1475030"/>
                  <a:pt x="5513822" y="1459713"/>
                </a:cubicBezTo>
                <a:cubicBezTo>
                  <a:pt x="5355689" y="1444396"/>
                  <a:pt x="5086730" y="1448058"/>
                  <a:pt x="4847901" y="1459713"/>
                </a:cubicBezTo>
                <a:cubicBezTo>
                  <a:pt x="4609072" y="1471368"/>
                  <a:pt x="4593489" y="1476016"/>
                  <a:pt x="4461667" y="1459713"/>
                </a:cubicBezTo>
                <a:cubicBezTo>
                  <a:pt x="4329845" y="1443410"/>
                  <a:pt x="4065777" y="1481161"/>
                  <a:pt x="3888976" y="1459713"/>
                </a:cubicBezTo>
                <a:cubicBezTo>
                  <a:pt x="3712175" y="1438265"/>
                  <a:pt x="3661501" y="1460320"/>
                  <a:pt x="3502742" y="1459713"/>
                </a:cubicBezTo>
                <a:cubicBezTo>
                  <a:pt x="3343983" y="1459106"/>
                  <a:pt x="3016520" y="1474209"/>
                  <a:pt x="2836821" y="1459713"/>
                </a:cubicBezTo>
                <a:cubicBezTo>
                  <a:pt x="2657122" y="1445217"/>
                  <a:pt x="2476843" y="1471462"/>
                  <a:pt x="2264130" y="1459713"/>
                </a:cubicBezTo>
                <a:cubicBezTo>
                  <a:pt x="2051417" y="1447964"/>
                  <a:pt x="1836214" y="1436653"/>
                  <a:pt x="1411751" y="1459713"/>
                </a:cubicBezTo>
                <a:cubicBezTo>
                  <a:pt x="987288" y="1482773"/>
                  <a:pt x="1023243" y="1456974"/>
                  <a:pt x="745831" y="1459713"/>
                </a:cubicBezTo>
                <a:cubicBezTo>
                  <a:pt x="468419" y="1462452"/>
                  <a:pt x="270391" y="1479316"/>
                  <a:pt x="0" y="1459713"/>
                </a:cubicBezTo>
                <a:cubicBezTo>
                  <a:pt x="-17853" y="1270775"/>
                  <a:pt x="-21282" y="1177093"/>
                  <a:pt x="0" y="1002336"/>
                </a:cubicBezTo>
                <a:cubicBezTo>
                  <a:pt x="21282" y="827579"/>
                  <a:pt x="2193" y="682098"/>
                  <a:pt x="0" y="501168"/>
                </a:cubicBezTo>
                <a:cubicBezTo>
                  <a:pt x="-2193" y="320238"/>
                  <a:pt x="6839" y="126115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95424802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985951-72A7-402C-9E2C-FB86B816F6EE}"/>
              </a:ext>
            </a:extLst>
          </p:cNvPr>
          <p:cNvSpPr txBox="1"/>
          <p:nvPr/>
        </p:nvSpPr>
        <p:spPr>
          <a:xfrm>
            <a:off x="1995689" y="4715563"/>
            <a:ext cx="80391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function return all users in the database.</a:t>
            </a:r>
            <a:endParaRPr lang="ar-S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784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8" name="Rectangle 1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81AB90"/>
          </a:solidFill>
          <a:ln w="38100" cap="rnd">
            <a:solidFill>
              <a:srgbClr val="81AB9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0729BC-EF8F-4B08-8540-FBFF83F891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00" t="18610" r="4766" b="6945"/>
          <a:stretch/>
        </p:blipFill>
        <p:spPr>
          <a:xfrm>
            <a:off x="3992591" y="1068327"/>
            <a:ext cx="7916755" cy="50819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A4B455-FE56-42EB-85A7-267200DA650D}"/>
              </a:ext>
            </a:extLst>
          </p:cNvPr>
          <p:cNvSpPr txBox="1"/>
          <p:nvPr/>
        </p:nvSpPr>
        <p:spPr>
          <a:xfrm>
            <a:off x="559700" y="2121117"/>
            <a:ext cx="3707421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en-US" sz="3600" dirty="0">
              <a:latin typeface="+mj-lt"/>
              <a:cs typeface="Times New Roman" panose="02020603050405020304" pitchFamily="18" charset="0"/>
            </a:endParaRPr>
          </a:p>
          <a:p>
            <a:r>
              <a:rPr lang="en-US" sz="3600" dirty="0">
                <a:latin typeface="+mj-lt"/>
                <a:cs typeface="Times New Roman" panose="02020603050405020304" pitchFamily="18" charset="0"/>
              </a:rPr>
              <a:t>2- Retrieve all users from the database.</a:t>
            </a:r>
            <a:endParaRPr lang="ar-SA" sz="36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4F9F8018-E5A0-4FE2-AD79-C47CC92B189B}"/>
              </a:ext>
            </a:extLst>
          </p:cNvPr>
          <p:cNvSpPr/>
          <p:nvPr/>
        </p:nvSpPr>
        <p:spPr>
          <a:xfrm>
            <a:off x="4541651" y="3114675"/>
            <a:ext cx="894766" cy="284760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63911BA3-85EC-4C2F-A180-316BB7D0B76F}"/>
              </a:ext>
            </a:extLst>
          </p:cNvPr>
          <p:cNvCxnSpPr>
            <a:cxnSpLocks/>
            <a:endCxn id="7" idx="0"/>
          </p:cNvCxnSpPr>
          <p:nvPr/>
        </p:nvCxnSpPr>
        <p:spPr>
          <a:xfrm rot="10800000" flipV="1">
            <a:off x="2413411" y="1782299"/>
            <a:ext cx="1627336" cy="56807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592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6" name="Rectangle 4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6EB039-34B4-44A7-8198-D0FCE1340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49" y="1816989"/>
            <a:ext cx="4524375" cy="239572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function is used to delete a specific user by ID from the database.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case that the ID is not null, it is sent to the deletion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removeInfo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Else, it returns with zero.</a:t>
            </a:r>
          </a:p>
        </p:txBody>
      </p:sp>
      <p:sp>
        <p:nvSpPr>
          <p:cNvPr id="47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81AB90"/>
          </a:solidFill>
          <a:ln w="38100" cap="rnd">
            <a:solidFill>
              <a:srgbClr val="81AB9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mputer screen with a blue screen&#10;&#10;Description automatically generated with low confidence">
            <a:extLst>
              <a:ext uri="{FF2B5EF4-FFF2-40B4-BE49-F238E27FC236}">
                <a16:creationId xmlns:a16="http://schemas.microsoft.com/office/drawing/2014/main" id="{DC53BE51-1C07-4204-82EF-D89B840618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90" t="38582" r="21790" b="18122"/>
          <a:stretch/>
        </p:blipFill>
        <p:spPr>
          <a:xfrm>
            <a:off x="4849574" y="508056"/>
            <a:ext cx="6813312" cy="294097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13D6B49-C63C-4390-8C24-23E810498B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111" t="44616" r="16012" b="23327"/>
          <a:stretch/>
        </p:blipFill>
        <p:spPr>
          <a:xfrm>
            <a:off x="4867273" y="3798075"/>
            <a:ext cx="6827521" cy="27844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118DD7-816A-401D-A36C-EDE1C96C6E9C}"/>
              </a:ext>
            </a:extLst>
          </p:cNvPr>
          <p:cNvSpPr txBox="1"/>
          <p:nvPr/>
        </p:nvSpPr>
        <p:spPr>
          <a:xfrm>
            <a:off x="171450" y="4569965"/>
            <a:ext cx="4678124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id in the parameter matches the first identifier from the database, in this case, it is deleted and the number 1 returns,  indicating that the deletion process has been completed.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if it doesn't find the ID, it returns zero.</a:t>
            </a:r>
            <a:endParaRPr lang="ar-S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7F8FA3-F7FC-42DA-B2DA-794CFAF60B6A}"/>
              </a:ext>
            </a:extLst>
          </p:cNvPr>
          <p:cNvSpPr txBox="1"/>
          <p:nvPr/>
        </p:nvSpPr>
        <p:spPr>
          <a:xfrm>
            <a:off x="862011" y="1035656"/>
            <a:ext cx="3143250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3- Delete by ID.</a:t>
            </a:r>
            <a:endParaRPr lang="ar-SA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60329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A78344-631F-4BF1-A196-7DFF63389A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16" t="25778" r="5089" b="13338"/>
          <a:stretch/>
        </p:blipFill>
        <p:spPr>
          <a:xfrm>
            <a:off x="1129629" y="124866"/>
            <a:ext cx="9928146" cy="5341996"/>
          </a:xfrm>
          <a:prstGeom prst="rect">
            <a:avLst/>
          </a:prstGeom>
        </p:spPr>
      </p:pic>
      <p:sp>
        <p:nvSpPr>
          <p:cNvPr id="23" name="Rectangle 6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27432"/>
          </a:xfrm>
          <a:custGeom>
            <a:avLst/>
            <a:gdLst>
              <a:gd name="connsiteX0" fmla="*/ 0 w 4572000"/>
              <a:gd name="connsiteY0" fmla="*/ 0 h 27432"/>
              <a:gd name="connsiteX1" fmla="*/ 607423 w 4572000"/>
              <a:gd name="connsiteY1" fmla="*/ 0 h 27432"/>
              <a:gd name="connsiteX2" fmla="*/ 1123406 w 4572000"/>
              <a:gd name="connsiteY2" fmla="*/ 0 h 27432"/>
              <a:gd name="connsiteX3" fmla="*/ 1685109 w 4572000"/>
              <a:gd name="connsiteY3" fmla="*/ 0 h 27432"/>
              <a:gd name="connsiteX4" fmla="*/ 2383971 w 4572000"/>
              <a:gd name="connsiteY4" fmla="*/ 0 h 27432"/>
              <a:gd name="connsiteX5" fmla="*/ 2991394 w 4572000"/>
              <a:gd name="connsiteY5" fmla="*/ 0 h 27432"/>
              <a:gd name="connsiteX6" fmla="*/ 3553097 w 4572000"/>
              <a:gd name="connsiteY6" fmla="*/ 0 h 27432"/>
              <a:gd name="connsiteX7" fmla="*/ 4572000 w 4572000"/>
              <a:gd name="connsiteY7" fmla="*/ 0 h 27432"/>
              <a:gd name="connsiteX8" fmla="*/ 4572000 w 4572000"/>
              <a:gd name="connsiteY8" fmla="*/ 27432 h 27432"/>
              <a:gd name="connsiteX9" fmla="*/ 3918857 w 4572000"/>
              <a:gd name="connsiteY9" fmla="*/ 27432 h 27432"/>
              <a:gd name="connsiteX10" fmla="*/ 3357154 w 4572000"/>
              <a:gd name="connsiteY10" fmla="*/ 27432 h 27432"/>
              <a:gd name="connsiteX11" fmla="*/ 2612571 w 4572000"/>
              <a:gd name="connsiteY11" fmla="*/ 27432 h 27432"/>
              <a:gd name="connsiteX12" fmla="*/ 2005149 w 4572000"/>
              <a:gd name="connsiteY12" fmla="*/ 27432 h 27432"/>
              <a:gd name="connsiteX13" fmla="*/ 1489166 w 4572000"/>
              <a:gd name="connsiteY13" fmla="*/ 27432 h 27432"/>
              <a:gd name="connsiteX14" fmla="*/ 790303 w 4572000"/>
              <a:gd name="connsiteY14" fmla="*/ 27432 h 27432"/>
              <a:gd name="connsiteX15" fmla="*/ 0 w 4572000"/>
              <a:gd name="connsiteY15" fmla="*/ 27432 h 27432"/>
              <a:gd name="connsiteX16" fmla="*/ 0 w 457200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27432" fill="none" extrusionOk="0">
                <a:moveTo>
                  <a:pt x="0" y="0"/>
                </a:moveTo>
                <a:cubicBezTo>
                  <a:pt x="150397" y="-23421"/>
                  <a:pt x="474161" y="9174"/>
                  <a:pt x="607423" y="0"/>
                </a:cubicBezTo>
                <a:cubicBezTo>
                  <a:pt x="740685" y="-9174"/>
                  <a:pt x="868821" y="-4258"/>
                  <a:pt x="1123406" y="0"/>
                </a:cubicBezTo>
                <a:cubicBezTo>
                  <a:pt x="1377991" y="4258"/>
                  <a:pt x="1567664" y="-12410"/>
                  <a:pt x="1685109" y="0"/>
                </a:cubicBezTo>
                <a:cubicBezTo>
                  <a:pt x="1802554" y="12410"/>
                  <a:pt x="2193086" y="-14353"/>
                  <a:pt x="2383971" y="0"/>
                </a:cubicBezTo>
                <a:cubicBezTo>
                  <a:pt x="2574856" y="14353"/>
                  <a:pt x="2697477" y="-26142"/>
                  <a:pt x="2991394" y="0"/>
                </a:cubicBezTo>
                <a:cubicBezTo>
                  <a:pt x="3285311" y="26142"/>
                  <a:pt x="3423667" y="26544"/>
                  <a:pt x="3553097" y="0"/>
                </a:cubicBezTo>
                <a:cubicBezTo>
                  <a:pt x="3682527" y="-26544"/>
                  <a:pt x="4344147" y="50350"/>
                  <a:pt x="4572000" y="0"/>
                </a:cubicBezTo>
                <a:cubicBezTo>
                  <a:pt x="4571027" y="8304"/>
                  <a:pt x="4571522" y="21512"/>
                  <a:pt x="4572000" y="27432"/>
                </a:cubicBezTo>
                <a:cubicBezTo>
                  <a:pt x="4438349" y="5490"/>
                  <a:pt x="4090129" y="31231"/>
                  <a:pt x="3918857" y="27432"/>
                </a:cubicBezTo>
                <a:cubicBezTo>
                  <a:pt x="3747585" y="23633"/>
                  <a:pt x="3498826" y="6883"/>
                  <a:pt x="3357154" y="27432"/>
                </a:cubicBezTo>
                <a:cubicBezTo>
                  <a:pt x="3215482" y="47981"/>
                  <a:pt x="2784289" y="56849"/>
                  <a:pt x="2612571" y="27432"/>
                </a:cubicBezTo>
                <a:cubicBezTo>
                  <a:pt x="2440853" y="-1985"/>
                  <a:pt x="2261292" y="25951"/>
                  <a:pt x="2005149" y="27432"/>
                </a:cubicBezTo>
                <a:cubicBezTo>
                  <a:pt x="1749006" y="28913"/>
                  <a:pt x="1700078" y="34342"/>
                  <a:pt x="1489166" y="27432"/>
                </a:cubicBezTo>
                <a:cubicBezTo>
                  <a:pt x="1278254" y="20522"/>
                  <a:pt x="1077188" y="56916"/>
                  <a:pt x="790303" y="27432"/>
                </a:cubicBezTo>
                <a:cubicBezTo>
                  <a:pt x="503418" y="-2052"/>
                  <a:pt x="359168" y="57044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572000" h="27432" stroke="0" extrusionOk="0">
                <a:moveTo>
                  <a:pt x="0" y="0"/>
                </a:moveTo>
                <a:cubicBezTo>
                  <a:pt x="155698" y="6780"/>
                  <a:pt x="465972" y="13197"/>
                  <a:pt x="607423" y="0"/>
                </a:cubicBezTo>
                <a:cubicBezTo>
                  <a:pt x="748874" y="-13197"/>
                  <a:pt x="1014133" y="22994"/>
                  <a:pt x="1123406" y="0"/>
                </a:cubicBezTo>
                <a:cubicBezTo>
                  <a:pt x="1232679" y="-22994"/>
                  <a:pt x="1639431" y="-2997"/>
                  <a:pt x="1867989" y="0"/>
                </a:cubicBezTo>
                <a:cubicBezTo>
                  <a:pt x="2096547" y="2997"/>
                  <a:pt x="2265668" y="29557"/>
                  <a:pt x="2475411" y="0"/>
                </a:cubicBezTo>
                <a:cubicBezTo>
                  <a:pt x="2685154" y="-29557"/>
                  <a:pt x="2951491" y="73"/>
                  <a:pt x="3082834" y="0"/>
                </a:cubicBezTo>
                <a:cubicBezTo>
                  <a:pt x="3214177" y="-73"/>
                  <a:pt x="3641000" y="-33478"/>
                  <a:pt x="3827417" y="0"/>
                </a:cubicBezTo>
                <a:cubicBezTo>
                  <a:pt x="4013834" y="33478"/>
                  <a:pt x="4345917" y="14255"/>
                  <a:pt x="4572000" y="0"/>
                </a:cubicBezTo>
                <a:cubicBezTo>
                  <a:pt x="4572485" y="9333"/>
                  <a:pt x="4573278" y="19699"/>
                  <a:pt x="4572000" y="27432"/>
                </a:cubicBezTo>
                <a:cubicBezTo>
                  <a:pt x="4318030" y="43025"/>
                  <a:pt x="4161104" y="34314"/>
                  <a:pt x="4010297" y="27432"/>
                </a:cubicBezTo>
                <a:cubicBezTo>
                  <a:pt x="3859490" y="20550"/>
                  <a:pt x="3592529" y="6613"/>
                  <a:pt x="3357154" y="27432"/>
                </a:cubicBezTo>
                <a:cubicBezTo>
                  <a:pt x="3121779" y="48251"/>
                  <a:pt x="2884285" y="3780"/>
                  <a:pt x="2704011" y="27432"/>
                </a:cubicBezTo>
                <a:cubicBezTo>
                  <a:pt x="2523737" y="51084"/>
                  <a:pt x="2295944" y="32081"/>
                  <a:pt x="2096589" y="27432"/>
                </a:cubicBezTo>
                <a:cubicBezTo>
                  <a:pt x="1897234" y="22783"/>
                  <a:pt x="1623782" y="52518"/>
                  <a:pt x="1352006" y="27432"/>
                </a:cubicBezTo>
                <a:cubicBezTo>
                  <a:pt x="1080230" y="2346"/>
                  <a:pt x="869959" y="12864"/>
                  <a:pt x="607423" y="27432"/>
                </a:cubicBezTo>
                <a:cubicBezTo>
                  <a:pt x="344887" y="42000"/>
                  <a:pt x="188100" y="40051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81AB90"/>
          </a:solidFill>
          <a:ln w="38100" cap="rnd">
            <a:solidFill>
              <a:srgbClr val="81AB9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ate Placeholder 26">
            <a:extLst>
              <a:ext uri="{FF2B5EF4-FFF2-40B4-BE49-F238E27FC236}">
                <a16:creationId xmlns:a16="http://schemas.microsoft.com/office/drawing/2014/main" id="{F28B82B1-E269-4325-A665-6CFE5DEE5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Footer Placeholder 27">
            <a:extLst>
              <a:ext uri="{FF2B5EF4-FFF2-40B4-BE49-F238E27FC236}">
                <a16:creationId xmlns:a16="http://schemas.microsoft.com/office/drawing/2014/main" id="{7C700527-76FD-4DF4-A597-6F5E089CA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B5EA49A9-01EB-4D60-A392-7DC9B625D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32EE56-274D-482A-902A-27A083CEA25F}"/>
              </a:ext>
            </a:extLst>
          </p:cNvPr>
          <p:cNvSpPr txBox="1"/>
          <p:nvPr/>
        </p:nvSpPr>
        <p:spPr>
          <a:xfrm>
            <a:off x="1733550" y="5808488"/>
            <a:ext cx="833437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ID to be deleted is selected, placed in a tape, then delete, and thus send.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returned 1 if the ID is present and has been deleted</a:t>
            </a:r>
            <a:endParaRPr lang="ar-S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3F71722-2160-4905-842F-2782FDEA0D10}"/>
              </a:ext>
            </a:extLst>
          </p:cNvPr>
          <p:cNvSpPr/>
          <p:nvPr/>
        </p:nvSpPr>
        <p:spPr>
          <a:xfrm>
            <a:off x="5291914" y="4057369"/>
            <a:ext cx="919503" cy="936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dirty="0"/>
              <a:t>#1</a:t>
            </a:r>
            <a:endParaRPr lang="ar-SA" sz="32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252BFBD-0D98-40FE-BFE4-5C569CC17EAA}"/>
              </a:ext>
            </a:extLst>
          </p:cNvPr>
          <p:cNvSpPr/>
          <p:nvPr/>
        </p:nvSpPr>
        <p:spPr>
          <a:xfrm>
            <a:off x="7605372" y="385499"/>
            <a:ext cx="919503" cy="936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dirty="0"/>
              <a:t>#2</a:t>
            </a:r>
            <a:endParaRPr lang="ar-SA" sz="32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439E007-DB42-40CE-B564-4D9A906C5335}"/>
              </a:ext>
            </a:extLst>
          </p:cNvPr>
          <p:cNvSpPr/>
          <p:nvPr/>
        </p:nvSpPr>
        <p:spPr>
          <a:xfrm>
            <a:off x="378448" y="376976"/>
            <a:ext cx="919503" cy="936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dirty="0"/>
              <a:t>#3</a:t>
            </a:r>
            <a:endParaRPr lang="ar-SA" sz="32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8D69827-A63C-4FBD-972B-0CB20ED2510A}"/>
              </a:ext>
            </a:extLst>
          </p:cNvPr>
          <p:cNvSpPr/>
          <p:nvPr/>
        </p:nvSpPr>
        <p:spPr>
          <a:xfrm>
            <a:off x="10705384" y="455121"/>
            <a:ext cx="919503" cy="936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dirty="0"/>
              <a:t>#4</a:t>
            </a:r>
            <a:endParaRPr lang="ar-SA" sz="3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698BF38-6C85-449E-B53B-C0A1E6EDFE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68" t="20285" r="26329" b="44699"/>
          <a:stretch/>
        </p:blipFill>
        <p:spPr>
          <a:xfrm>
            <a:off x="6635198" y="2834401"/>
            <a:ext cx="5386794" cy="245585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CCD3C740-89A0-41D5-8738-D3D9934E3B14}"/>
              </a:ext>
            </a:extLst>
          </p:cNvPr>
          <p:cNvCxnSpPr>
            <a:cxnSpLocks/>
            <a:endCxn id="8" idx="0"/>
          </p:cNvCxnSpPr>
          <p:nvPr/>
        </p:nvCxnSpPr>
        <p:spPr>
          <a:xfrm rot="10800000" flipV="1">
            <a:off x="5900738" y="4993386"/>
            <a:ext cx="919162" cy="8151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292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81AB90"/>
          </a:solidFill>
          <a:ln w="38100" cap="rnd">
            <a:solidFill>
              <a:srgbClr val="81AB9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9F41B6-E271-4083-A416-7AA9B27C94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74" t="24882" r="3236" b="13244"/>
          <a:stretch/>
        </p:blipFill>
        <p:spPr>
          <a:xfrm>
            <a:off x="3970924" y="316611"/>
            <a:ext cx="7880096" cy="44325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FD6BC1-0F6C-4CE3-AE24-027B29FF6019}"/>
              </a:ext>
            </a:extLst>
          </p:cNvPr>
          <p:cNvSpPr txBox="1"/>
          <p:nvPr/>
        </p:nvSpPr>
        <p:spPr>
          <a:xfrm>
            <a:off x="802640" y="2936240"/>
            <a:ext cx="316828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matching ID is not found, will be returned 0.</a:t>
            </a:r>
            <a:endParaRPr lang="ar-S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0D7883-DCD6-4C04-9982-E5B608DE41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167" t="25185" r="4500" b="40652"/>
          <a:stretch/>
        </p:blipFill>
        <p:spPr>
          <a:xfrm>
            <a:off x="679084" y="4306825"/>
            <a:ext cx="7965440" cy="23428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B5D463F-27BF-45DB-9D47-B55F681C46F5}"/>
              </a:ext>
            </a:extLst>
          </p:cNvPr>
          <p:cNvCxnSpPr>
            <a:cxnSpLocks/>
          </p:cNvCxnSpPr>
          <p:nvPr/>
        </p:nvCxnSpPr>
        <p:spPr>
          <a:xfrm rot="5400000">
            <a:off x="6741520" y="1666702"/>
            <a:ext cx="3142048" cy="1544604"/>
          </a:xfrm>
          <a:prstGeom prst="bentConnector3">
            <a:avLst>
              <a:gd name="adj1" fmla="val 83952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12EC3EA-9CBE-4A5D-9257-D800BA3E7D2C}"/>
              </a:ext>
            </a:extLst>
          </p:cNvPr>
          <p:cNvSpPr txBox="1"/>
          <p:nvPr/>
        </p:nvSpPr>
        <p:spPr>
          <a:xfrm>
            <a:off x="7881895" y="3087895"/>
            <a:ext cx="1724025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match</a:t>
            </a:r>
            <a:endParaRPr lang="ar-SA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66EC9F7F-0CF1-4B24-A503-9CAFE054CBFE}"/>
              </a:ext>
            </a:extLst>
          </p:cNvPr>
          <p:cNvCxnSpPr>
            <a:cxnSpLocks/>
            <a:endCxn id="6" idx="2"/>
          </p:cNvCxnSpPr>
          <p:nvPr/>
        </p:nvCxnSpPr>
        <p:spPr>
          <a:xfrm rot="5400000" flipH="1" flipV="1">
            <a:off x="541516" y="4098334"/>
            <a:ext cx="2361029" cy="132950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141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D010E05E-9237-4321-84BB-69C0F2256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999492"/>
            <a:ext cx="4889565" cy="4424065"/>
          </a:xfrm>
          <a:custGeom>
            <a:avLst/>
            <a:gdLst>
              <a:gd name="connsiteX0" fmla="*/ 2612540 w 5531319"/>
              <a:gd name="connsiteY0" fmla="*/ 836 h 4424065"/>
              <a:gd name="connsiteX1" fmla="*/ 2946310 w 5531319"/>
              <a:gd name="connsiteY1" fmla="*/ 35548 h 4424065"/>
              <a:gd name="connsiteX2" fmla="*/ 3961099 w 5531319"/>
              <a:gd name="connsiteY2" fmla="*/ 303581 h 4424065"/>
              <a:gd name="connsiteX3" fmla="*/ 4854587 w 5531319"/>
              <a:gd name="connsiteY3" fmla="*/ 764502 h 4424065"/>
              <a:gd name="connsiteX4" fmla="*/ 5377812 w 5531319"/>
              <a:gd name="connsiteY4" fmla="*/ 1339732 h 4424065"/>
              <a:gd name="connsiteX5" fmla="*/ 5526197 w 5531319"/>
              <a:gd name="connsiteY5" fmla="*/ 1825829 h 4424065"/>
              <a:gd name="connsiteX6" fmla="*/ 5510557 w 5531319"/>
              <a:gd name="connsiteY6" fmla="*/ 2199398 h 4424065"/>
              <a:gd name="connsiteX7" fmla="*/ 5509795 w 5531319"/>
              <a:gd name="connsiteY7" fmla="*/ 2402839 h 4424065"/>
              <a:gd name="connsiteX8" fmla="*/ 5323519 w 5531319"/>
              <a:gd name="connsiteY8" fmla="*/ 3144890 h 4424065"/>
              <a:gd name="connsiteX9" fmla="*/ 4853061 w 5531319"/>
              <a:gd name="connsiteY9" fmla="*/ 3612932 h 4424065"/>
              <a:gd name="connsiteX10" fmla="*/ 4316358 w 5531319"/>
              <a:gd name="connsiteY10" fmla="*/ 3982940 h 4424065"/>
              <a:gd name="connsiteX11" fmla="*/ 3352556 w 5531319"/>
              <a:gd name="connsiteY11" fmla="*/ 4386771 h 4424065"/>
              <a:gd name="connsiteX12" fmla="*/ 2770206 w 5531319"/>
              <a:gd name="connsiteY12" fmla="*/ 4412201 h 4424065"/>
              <a:gd name="connsiteX13" fmla="*/ 2514888 w 5531319"/>
              <a:gd name="connsiteY13" fmla="*/ 4393637 h 4424065"/>
              <a:gd name="connsiteX14" fmla="*/ 1903166 w 5531319"/>
              <a:gd name="connsiteY14" fmla="*/ 4263562 h 4424065"/>
              <a:gd name="connsiteX15" fmla="*/ 948392 w 5531319"/>
              <a:gd name="connsiteY15" fmla="*/ 3794249 h 4424065"/>
              <a:gd name="connsiteX16" fmla="*/ 223633 w 5531319"/>
              <a:gd name="connsiteY16" fmla="*/ 2975526 h 4424065"/>
              <a:gd name="connsiteX17" fmla="*/ 39519 w 5531319"/>
              <a:gd name="connsiteY17" fmla="*/ 2401695 h 4424065"/>
              <a:gd name="connsiteX18" fmla="*/ 16251 w 5531319"/>
              <a:gd name="connsiteY18" fmla="*/ 2300991 h 4424065"/>
              <a:gd name="connsiteX19" fmla="*/ 11800 w 5531319"/>
              <a:gd name="connsiteY19" fmla="*/ 2053556 h 4424065"/>
              <a:gd name="connsiteX20" fmla="*/ 812849 w 5531319"/>
              <a:gd name="connsiteY20" fmla="*/ 651084 h 4424065"/>
              <a:gd name="connsiteX21" fmla="*/ 2066809 w 5531319"/>
              <a:gd name="connsiteY21" fmla="*/ 52586 h 4424065"/>
              <a:gd name="connsiteX22" fmla="*/ 2332045 w 5531319"/>
              <a:gd name="connsiteY22" fmla="*/ 14441 h 4424065"/>
              <a:gd name="connsiteX23" fmla="*/ 2612540 w 5531319"/>
              <a:gd name="connsiteY23" fmla="*/ 836 h 4424065"/>
              <a:gd name="connsiteX24" fmla="*/ 5468597 w 5531319"/>
              <a:gd name="connsiteY24" fmla="*/ 2088522 h 4424065"/>
              <a:gd name="connsiteX25" fmla="*/ 5471140 w 5531319"/>
              <a:gd name="connsiteY25" fmla="*/ 1826083 h 4424065"/>
              <a:gd name="connsiteX26" fmla="*/ 5327079 w 5531319"/>
              <a:gd name="connsiteY26" fmla="*/ 1361348 h 4424065"/>
              <a:gd name="connsiteX27" fmla="*/ 4833353 w 5531319"/>
              <a:gd name="connsiteY27" fmla="*/ 816507 h 4424065"/>
              <a:gd name="connsiteX28" fmla="*/ 4063456 w 5531319"/>
              <a:gd name="connsiteY28" fmla="*/ 400724 h 4424065"/>
              <a:gd name="connsiteX29" fmla="*/ 3972543 w 5531319"/>
              <a:gd name="connsiteY29" fmla="*/ 365631 h 4424065"/>
              <a:gd name="connsiteX30" fmla="*/ 3885571 w 5531319"/>
              <a:gd name="connsiteY30" fmla="*/ 334733 h 4424065"/>
              <a:gd name="connsiteX31" fmla="*/ 4355012 w 5531319"/>
              <a:gd name="connsiteY31" fmla="*/ 579880 h 4424065"/>
              <a:gd name="connsiteX32" fmla="*/ 5144618 w 5531319"/>
              <a:gd name="connsiteY32" fmla="*/ 1290779 h 4424065"/>
              <a:gd name="connsiteX33" fmla="*/ 5468597 w 5531319"/>
              <a:gd name="connsiteY33" fmla="*/ 2088522 h 4424065"/>
              <a:gd name="connsiteX34" fmla="*/ 2219771 w 5531319"/>
              <a:gd name="connsiteY34" fmla="*/ 85645 h 4424065"/>
              <a:gd name="connsiteX35" fmla="*/ 2181626 w 5531319"/>
              <a:gd name="connsiteY35" fmla="*/ 89333 h 4424065"/>
              <a:gd name="connsiteX36" fmla="*/ 1462971 w 5531319"/>
              <a:gd name="connsiteY36" fmla="*/ 303073 h 4424065"/>
              <a:gd name="connsiteX37" fmla="*/ 308697 w 5531319"/>
              <a:gd name="connsiteY37" fmla="*/ 1338461 h 4424065"/>
              <a:gd name="connsiteX38" fmla="*/ 65839 w 5531319"/>
              <a:gd name="connsiteY38" fmla="*/ 2064364 h 4424065"/>
              <a:gd name="connsiteX39" fmla="*/ 82114 w 5531319"/>
              <a:gd name="connsiteY39" fmla="*/ 2022150 h 4424065"/>
              <a:gd name="connsiteX40" fmla="*/ 423260 w 5531319"/>
              <a:gd name="connsiteY40" fmla="*/ 1282260 h 4424065"/>
              <a:gd name="connsiteX41" fmla="*/ 1231811 w 5531319"/>
              <a:gd name="connsiteY41" fmla="*/ 454001 h 4424065"/>
              <a:gd name="connsiteX42" fmla="*/ 2219771 w 5531319"/>
              <a:gd name="connsiteY42" fmla="*/ 85645 h 4424065"/>
              <a:gd name="connsiteX43" fmla="*/ 2855524 w 5531319"/>
              <a:gd name="connsiteY43" fmla="*/ 4364392 h 4424065"/>
              <a:gd name="connsiteX44" fmla="*/ 4292327 w 5531319"/>
              <a:gd name="connsiteY44" fmla="*/ 3931444 h 4424065"/>
              <a:gd name="connsiteX45" fmla="*/ 2855652 w 5531319"/>
              <a:gd name="connsiteY45" fmla="*/ 4364392 h 4424065"/>
              <a:gd name="connsiteX46" fmla="*/ 3869805 w 5531319"/>
              <a:gd name="connsiteY46" fmla="*/ 330156 h 4424065"/>
              <a:gd name="connsiteX47" fmla="*/ 3865736 w 5531319"/>
              <a:gd name="connsiteY47" fmla="*/ 329520 h 4424065"/>
              <a:gd name="connsiteX48" fmla="*/ 3866499 w 5531319"/>
              <a:gd name="connsiteY48" fmla="*/ 330537 h 4424065"/>
              <a:gd name="connsiteX49" fmla="*/ 4302117 w 5531319"/>
              <a:gd name="connsiteY49" fmla="*/ 3923561 h 4424065"/>
              <a:gd name="connsiteX50" fmla="*/ 4301101 w 5531319"/>
              <a:gd name="connsiteY50" fmla="*/ 3924959 h 4424065"/>
              <a:gd name="connsiteX51" fmla="*/ 4302880 w 5531319"/>
              <a:gd name="connsiteY51" fmla="*/ 3924959 h 442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531319" h="4424065">
                <a:moveTo>
                  <a:pt x="2612540" y="836"/>
                </a:moveTo>
                <a:cubicBezTo>
                  <a:pt x="2715913" y="-4250"/>
                  <a:pt x="2831239" y="14695"/>
                  <a:pt x="2946310" y="35548"/>
                </a:cubicBezTo>
                <a:cubicBezTo>
                  <a:pt x="3291651" y="98106"/>
                  <a:pt x="3631143" y="182915"/>
                  <a:pt x="3961099" y="303581"/>
                </a:cubicBezTo>
                <a:cubicBezTo>
                  <a:pt x="4278340" y="419543"/>
                  <a:pt x="4581340" y="563350"/>
                  <a:pt x="4854587" y="764502"/>
                </a:cubicBezTo>
                <a:cubicBezTo>
                  <a:pt x="5067437" y="921152"/>
                  <a:pt x="5250407" y="1105521"/>
                  <a:pt x="5377812" y="1339732"/>
                </a:cubicBezTo>
                <a:cubicBezTo>
                  <a:pt x="5459811" y="1489986"/>
                  <a:pt x="5510303" y="1655396"/>
                  <a:pt x="5526197" y="1825829"/>
                </a:cubicBezTo>
                <a:cubicBezTo>
                  <a:pt x="5538276" y="1951327"/>
                  <a:pt x="5527341" y="2074917"/>
                  <a:pt x="5510557" y="2199398"/>
                </a:cubicBezTo>
                <a:cubicBezTo>
                  <a:pt x="5502966" y="2266991"/>
                  <a:pt x="5502712" y="2335195"/>
                  <a:pt x="5509795" y="2402839"/>
                </a:cubicBezTo>
                <a:cubicBezTo>
                  <a:pt x="5534207" y="2664197"/>
                  <a:pt x="5468471" y="2926051"/>
                  <a:pt x="5323519" y="3144890"/>
                </a:cubicBezTo>
                <a:cubicBezTo>
                  <a:pt x="5201339" y="3332234"/>
                  <a:pt x="5041041" y="3491719"/>
                  <a:pt x="4853061" y="3612932"/>
                </a:cubicBezTo>
                <a:cubicBezTo>
                  <a:pt x="4671109" y="3732072"/>
                  <a:pt x="4498565" y="3864563"/>
                  <a:pt x="4316358" y="3982940"/>
                </a:cubicBezTo>
                <a:cubicBezTo>
                  <a:pt x="4019716" y="4175573"/>
                  <a:pt x="3701076" y="4317347"/>
                  <a:pt x="3352556" y="4386771"/>
                </a:cubicBezTo>
                <a:cubicBezTo>
                  <a:pt x="3160953" y="4425590"/>
                  <a:pt x="2964455" y="4434173"/>
                  <a:pt x="2770206" y="4412201"/>
                </a:cubicBezTo>
                <a:cubicBezTo>
                  <a:pt x="2685524" y="4402537"/>
                  <a:pt x="2599952" y="4402410"/>
                  <a:pt x="2514888" y="4393637"/>
                </a:cubicBezTo>
                <a:cubicBezTo>
                  <a:pt x="2307136" y="4370851"/>
                  <a:pt x="2102208" y="4327277"/>
                  <a:pt x="1903166" y="4263562"/>
                </a:cubicBezTo>
                <a:cubicBezTo>
                  <a:pt x="1560622" y="4156119"/>
                  <a:pt x="1238931" y="4006972"/>
                  <a:pt x="948392" y="3794249"/>
                </a:cubicBezTo>
                <a:cubicBezTo>
                  <a:pt x="647553" y="3573897"/>
                  <a:pt x="396812" y="3308660"/>
                  <a:pt x="223633" y="2975526"/>
                </a:cubicBezTo>
                <a:cubicBezTo>
                  <a:pt x="129453" y="2796370"/>
                  <a:pt x="67149" y="2602198"/>
                  <a:pt x="39519" y="2401695"/>
                </a:cubicBezTo>
                <a:cubicBezTo>
                  <a:pt x="34509" y="2367555"/>
                  <a:pt x="26728" y="2333872"/>
                  <a:pt x="16251" y="2300991"/>
                </a:cubicBezTo>
                <a:cubicBezTo>
                  <a:pt x="-9180" y="2218598"/>
                  <a:pt x="-25" y="2135695"/>
                  <a:pt x="11800" y="2053556"/>
                </a:cubicBezTo>
                <a:cubicBezTo>
                  <a:pt x="93685" y="1480615"/>
                  <a:pt x="377867" y="1021983"/>
                  <a:pt x="812849" y="651084"/>
                </a:cubicBezTo>
                <a:cubicBezTo>
                  <a:pt x="1176754" y="340201"/>
                  <a:pt x="1598259" y="146042"/>
                  <a:pt x="2066809" y="52586"/>
                </a:cubicBezTo>
                <a:cubicBezTo>
                  <a:pt x="2154543" y="35039"/>
                  <a:pt x="2243040" y="23087"/>
                  <a:pt x="2332045" y="14441"/>
                </a:cubicBezTo>
                <a:cubicBezTo>
                  <a:pt x="2421051" y="5794"/>
                  <a:pt x="2508912" y="2107"/>
                  <a:pt x="2612540" y="836"/>
                </a:cubicBezTo>
                <a:close/>
                <a:moveTo>
                  <a:pt x="5468597" y="2088522"/>
                </a:moveTo>
                <a:cubicBezTo>
                  <a:pt x="5479329" y="2001424"/>
                  <a:pt x="5480181" y="1913385"/>
                  <a:pt x="5471140" y="1826083"/>
                </a:cubicBezTo>
                <a:cubicBezTo>
                  <a:pt x="5455336" y="1662962"/>
                  <a:pt x="5406306" y="1504799"/>
                  <a:pt x="5327079" y="1361348"/>
                </a:cubicBezTo>
                <a:cubicBezTo>
                  <a:pt x="5206159" y="1140233"/>
                  <a:pt x="5033361" y="965782"/>
                  <a:pt x="4833353" y="816507"/>
                </a:cubicBezTo>
                <a:cubicBezTo>
                  <a:pt x="4597234" y="640276"/>
                  <a:pt x="4336321" y="509438"/>
                  <a:pt x="4063456" y="400724"/>
                </a:cubicBezTo>
                <a:cubicBezTo>
                  <a:pt x="4033359" y="388607"/>
                  <a:pt x="4003059" y="376909"/>
                  <a:pt x="3972543" y="365631"/>
                </a:cubicBezTo>
                <a:cubicBezTo>
                  <a:pt x="3943679" y="354950"/>
                  <a:pt x="3914562" y="345033"/>
                  <a:pt x="3885571" y="334733"/>
                </a:cubicBezTo>
                <a:cubicBezTo>
                  <a:pt x="4046888" y="406840"/>
                  <a:pt x="4203652" y="488713"/>
                  <a:pt x="4355012" y="579880"/>
                </a:cubicBezTo>
                <a:cubicBezTo>
                  <a:pt x="4662081" y="768063"/>
                  <a:pt x="4933802" y="995790"/>
                  <a:pt x="5144618" y="1290779"/>
                </a:cubicBezTo>
                <a:cubicBezTo>
                  <a:pt x="5314364" y="1528042"/>
                  <a:pt x="5426257" y="1789591"/>
                  <a:pt x="5468597" y="2088522"/>
                </a:cubicBezTo>
                <a:close/>
                <a:moveTo>
                  <a:pt x="2219771" y="85645"/>
                </a:moveTo>
                <a:cubicBezTo>
                  <a:pt x="2206942" y="84005"/>
                  <a:pt x="2193909" y="85264"/>
                  <a:pt x="2181626" y="89333"/>
                </a:cubicBezTo>
                <a:cubicBezTo>
                  <a:pt x="1932919" y="125113"/>
                  <a:pt x="1690799" y="197118"/>
                  <a:pt x="1462971" y="303073"/>
                </a:cubicBezTo>
                <a:cubicBezTo>
                  <a:pt x="971788" y="529528"/>
                  <a:pt x="578129" y="865460"/>
                  <a:pt x="308697" y="1338461"/>
                </a:cubicBezTo>
                <a:cubicBezTo>
                  <a:pt x="180224" y="1561852"/>
                  <a:pt x="97652" y="1808638"/>
                  <a:pt x="65839" y="2064364"/>
                </a:cubicBezTo>
                <a:cubicBezTo>
                  <a:pt x="71942" y="2050505"/>
                  <a:pt x="77283" y="2036391"/>
                  <a:pt x="82114" y="2022150"/>
                </a:cubicBezTo>
                <a:cubicBezTo>
                  <a:pt x="170103" y="1763653"/>
                  <a:pt x="279579" y="1515073"/>
                  <a:pt x="423260" y="1282260"/>
                </a:cubicBezTo>
                <a:cubicBezTo>
                  <a:pt x="630769" y="945565"/>
                  <a:pt x="895370" y="664944"/>
                  <a:pt x="1231811" y="454001"/>
                </a:cubicBezTo>
                <a:cubicBezTo>
                  <a:pt x="1535192" y="263783"/>
                  <a:pt x="1866801" y="149729"/>
                  <a:pt x="2219771" y="85645"/>
                </a:cubicBezTo>
                <a:close/>
                <a:moveTo>
                  <a:pt x="2855524" y="4364392"/>
                </a:moveTo>
                <a:cubicBezTo>
                  <a:pt x="3386633" y="4394018"/>
                  <a:pt x="3853530" y="4210158"/>
                  <a:pt x="4292327" y="3931444"/>
                </a:cubicBezTo>
                <a:cubicBezTo>
                  <a:pt x="3830134" y="4131325"/>
                  <a:pt x="3346707" y="4259111"/>
                  <a:pt x="2855652" y="4364392"/>
                </a:cubicBezTo>
                <a:close/>
                <a:moveTo>
                  <a:pt x="3869805" y="330156"/>
                </a:moveTo>
                <a:lnTo>
                  <a:pt x="3865736" y="329520"/>
                </a:lnTo>
                <a:cubicBezTo>
                  <a:pt x="3865736" y="329520"/>
                  <a:pt x="3865736" y="330410"/>
                  <a:pt x="3866499" y="330537"/>
                </a:cubicBezTo>
                <a:close/>
                <a:moveTo>
                  <a:pt x="4302117" y="3923561"/>
                </a:moveTo>
                <a:lnTo>
                  <a:pt x="4301101" y="3924959"/>
                </a:lnTo>
                <a:lnTo>
                  <a:pt x="4302880" y="3924959"/>
                </a:lnTo>
                <a:close/>
              </a:path>
            </a:pathLst>
          </a:custGeom>
          <a:solidFill>
            <a:srgbClr val="81AB90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1885F1-AAC0-4A2F-A441-744B9AFBB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564" y="2036519"/>
            <a:ext cx="4384937" cy="235000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3200" b="1" dirty="0">
                <a:cs typeface="Arabic Typesetting" panose="03020402040406030203" pitchFamily="66" charset="-78"/>
              </a:rPr>
              <a:t>Sometimes you lose some of your passwords!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4884261"/>
              <a:ext cx="360" cy="21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4868832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D6C54E4-6E08-48E7-9524-3DC5962F6884}"/>
              </a:ext>
            </a:extLst>
          </p:cNvPr>
          <p:cNvSpPr txBox="1"/>
          <p:nvPr/>
        </p:nvSpPr>
        <p:spPr>
          <a:xfrm>
            <a:off x="5571642" y="4639064"/>
            <a:ext cx="5267808" cy="1976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decided to create an application using the Java language to save all your passwords. </a:t>
            </a:r>
          </a:p>
        </p:txBody>
      </p:sp>
      <p:pic>
        <p:nvPicPr>
          <p:cNvPr id="2050" name="Picture 2" descr="Forgot Password Icons - Download Free Vector Icons | Noun Project">
            <a:extLst>
              <a:ext uri="{FF2B5EF4-FFF2-40B4-BE49-F238E27FC236}">
                <a16:creationId xmlns:a16="http://schemas.microsoft.com/office/drawing/2014/main" id="{99D53839-D233-443F-8686-24EE66914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46213" y="2992035"/>
            <a:ext cx="1394493" cy="1394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2CAA2FE5-0C8F-4AAF-9190-DF3508290B37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5571642" y="2426652"/>
            <a:ext cx="2633904" cy="221241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1Password vs. LastPass: Which is Better? Which is Safer?">
            <a:extLst>
              <a:ext uri="{FF2B5EF4-FFF2-40B4-BE49-F238E27FC236}">
                <a16:creationId xmlns:a16="http://schemas.microsoft.com/office/drawing/2014/main" id="{D76DDF55-67F4-453D-B90F-AE68DB3F6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474" y="326477"/>
            <a:ext cx="5322957" cy="3102523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  <a:reflection blurRad="6350" stA="50000" endA="300" endPos="90000" dist="50800" dir="5400000" sy="-100000" algn="bl" rotWithShape="0"/>
            <a:softEdge rad="112500"/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214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D010E05E-9237-4321-84BB-69C0F2256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999492"/>
            <a:ext cx="4889565" cy="4424065"/>
          </a:xfrm>
          <a:custGeom>
            <a:avLst/>
            <a:gdLst>
              <a:gd name="connsiteX0" fmla="*/ 2612540 w 5531319"/>
              <a:gd name="connsiteY0" fmla="*/ 836 h 4424065"/>
              <a:gd name="connsiteX1" fmla="*/ 2946310 w 5531319"/>
              <a:gd name="connsiteY1" fmla="*/ 35548 h 4424065"/>
              <a:gd name="connsiteX2" fmla="*/ 3961099 w 5531319"/>
              <a:gd name="connsiteY2" fmla="*/ 303581 h 4424065"/>
              <a:gd name="connsiteX3" fmla="*/ 4854587 w 5531319"/>
              <a:gd name="connsiteY3" fmla="*/ 764502 h 4424065"/>
              <a:gd name="connsiteX4" fmla="*/ 5377812 w 5531319"/>
              <a:gd name="connsiteY4" fmla="*/ 1339732 h 4424065"/>
              <a:gd name="connsiteX5" fmla="*/ 5526197 w 5531319"/>
              <a:gd name="connsiteY5" fmla="*/ 1825829 h 4424065"/>
              <a:gd name="connsiteX6" fmla="*/ 5510557 w 5531319"/>
              <a:gd name="connsiteY6" fmla="*/ 2199398 h 4424065"/>
              <a:gd name="connsiteX7" fmla="*/ 5509795 w 5531319"/>
              <a:gd name="connsiteY7" fmla="*/ 2402839 h 4424065"/>
              <a:gd name="connsiteX8" fmla="*/ 5323519 w 5531319"/>
              <a:gd name="connsiteY8" fmla="*/ 3144890 h 4424065"/>
              <a:gd name="connsiteX9" fmla="*/ 4853061 w 5531319"/>
              <a:gd name="connsiteY9" fmla="*/ 3612932 h 4424065"/>
              <a:gd name="connsiteX10" fmla="*/ 4316358 w 5531319"/>
              <a:gd name="connsiteY10" fmla="*/ 3982940 h 4424065"/>
              <a:gd name="connsiteX11" fmla="*/ 3352556 w 5531319"/>
              <a:gd name="connsiteY11" fmla="*/ 4386771 h 4424065"/>
              <a:gd name="connsiteX12" fmla="*/ 2770206 w 5531319"/>
              <a:gd name="connsiteY12" fmla="*/ 4412201 h 4424065"/>
              <a:gd name="connsiteX13" fmla="*/ 2514888 w 5531319"/>
              <a:gd name="connsiteY13" fmla="*/ 4393637 h 4424065"/>
              <a:gd name="connsiteX14" fmla="*/ 1903166 w 5531319"/>
              <a:gd name="connsiteY14" fmla="*/ 4263562 h 4424065"/>
              <a:gd name="connsiteX15" fmla="*/ 948392 w 5531319"/>
              <a:gd name="connsiteY15" fmla="*/ 3794249 h 4424065"/>
              <a:gd name="connsiteX16" fmla="*/ 223633 w 5531319"/>
              <a:gd name="connsiteY16" fmla="*/ 2975526 h 4424065"/>
              <a:gd name="connsiteX17" fmla="*/ 39519 w 5531319"/>
              <a:gd name="connsiteY17" fmla="*/ 2401695 h 4424065"/>
              <a:gd name="connsiteX18" fmla="*/ 16251 w 5531319"/>
              <a:gd name="connsiteY18" fmla="*/ 2300991 h 4424065"/>
              <a:gd name="connsiteX19" fmla="*/ 11800 w 5531319"/>
              <a:gd name="connsiteY19" fmla="*/ 2053556 h 4424065"/>
              <a:gd name="connsiteX20" fmla="*/ 812849 w 5531319"/>
              <a:gd name="connsiteY20" fmla="*/ 651084 h 4424065"/>
              <a:gd name="connsiteX21" fmla="*/ 2066809 w 5531319"/>
              <a:gd name="connsiteY21" fmla="*/ 52586 h 4424065"/>
              <a:gd name="connsiteX22" fmla="*/ 2332045 w 5531319"/>
              <a:gd name="connsiteY22" fmla="*/ 14441 h 4424065"/>
              <a:gd name="connsiteX23" fmla="*/ 2612540 w 5531319"/>
              <a:gd name="connsiteY23" fmla="*/ 836 h 4424065"/>
              <a:gd name="connsiteX24" fmla="*/ 5468597 w 5531319"/>
              <a:gd name="connsiteY24" fmla="*/ 2088522 h 4424065"/>
              <a:gd name="connsiteX25" fmla="*/ 5471140 w 5531319"/>
              <a:gd name="connsiteY25" fmla="*/ 1826083 h 4424065"/>
              <a:gd name="connsiteX26" fmla="*/ 5327079 w 5531319"/>
              <a:gd name="connsiteY26" fmla="*/ 1361348 h 4424065"/>
              <a:gd name="connsiteX27" fmla="*/ 4833353 w 5531319"/>
              <a:gd name="connsiteY27" fmla="*/ 816507 h 4424065"/>
              <a:gd name="connsiteX28" fmla="*/ 4063456 w 5531319"/>
              <a:gd name="connsiteY28" fmla="*/ 400724 h 4424065"/>
              <a:gd name="connsiteX29" fmla="*/ 3972543 w 5531319"/>
              <a:gd name="connsiteY29" fmla="*/ 365631 h 4424065"/>
              <a:gd name="connsiteX30" fmla="*/ 3885571 w 5531319"/>
              <a:gd name="connsiteY30" fmla="*/ 334733 h 4424065"/>
              <a:gd name="connsiteX31" fmla="*/ 4355012 w 5531319"/>
              <a:gd name="connsiteY31" fmla="*/ 579880 h 4424065"/>
              <a:gd name="connsiteX32" fmla="*/ 5144618 w 5531319"/>
              <a:gd name="connsiteY32" fmla="*/ 1290779 h 4424065"/>
              <a:gd name="connsiteX33" fmla="*/ 5468597 w 5531319"/>
              <a:gd name="connsiteY33" fmla="*/ 2088522 h 4424065"/>
              <a:gd name="connsiteX34" fmla="*/ 2219771 w 5531319"/>
              <a:gd name="connsiteY34" fmla="*/ 85645 h 4424065"/>
              <a:gd name="connsiteX35" fmla="*/ 2181626 w 5531319"/>
              <a:gd name="connsiteY35" fmla="*/ 89333 h 4424065"/>
              <a:gd name="connsiteX36" fmla="*/ 1462971 w 5531319"/>
              <a:gd name="connsiteY36" fmla="*/ 303073 h 4424065"/>
              <a:gd name="connsiteX37" fmla="*/ 308697 w 5531319"/>
              <a:gd name="connsiteY37" fmla="*/ 1338461 h 4424065"/>
              <a:gd name="connsiteX38" fmla="*/ 65839 w 5531319"/>
              <a:gd name="connsiteY38" fmla="*/ 2064364 h 4424065"/>
              <a:gd name="connsiteX39" fmla="*/ 82114 w 5531319"/>
              <a:gd name="connsiteY39" fmla="*/ 2022150 h 4424065"/>
              <a:gd name="connsiteX40" fmla="*/ 423260 w 5531319"/>
              <a:gd name="connsiteY40" fmla="*/ 1282260 h 4424065"/>
              <a:gd name="connsiteX41" fmla="*/ 1231811 w 5531319"/>
              <a:gd name="connsiteY41" fmla="*/ 454001 h 4424065"/>
              <a:gd name="connsiteX42" fmla="*/ 2219771 w 5531319"/>
              <a:gd name="connsiteY42" fmla="*/ 85645 h 4424065"/>
              <a:gd name="connsiteX43" fmla="*/ 2855524 w 5531319"/>
              <a:gd name="connsiteY43" fmla="*/ 4364392 h 4424065"/>
              <a:gd name="connsiteX44" fmla="*/ 4292327 w 5531319"/>
              <a:gd name="connsiteY44" fmla="*/ 3931444 h 4424065"/>
              <a:gd name="connsiteX45" fmla="*/ 2855652 w 5531319"/>
              <a:gd name="connsiteY45" fmla="*/ 4364392 h 4424065"/>
              <a:gd name="connsiteX46" fmla="*/ 3869805 w 5531319"/>
              <a:gd name="connsiteY46" fmla="*/ 330156 h 4424065"/>
              <a:gd name="connsiteX47" fmla="*/ 3865736 w 5531319"/>
              <a:gd name="connsiteY47" fmla="*/ 329520 h 4424065"/>
              <a:gd name="connsiteX48" fmla="*/ 3866499 w 5531319"/>
              <a:gd name="connsiteY48" fmla="*/ 330537 h 4424065"/>
              <a:gd name="connsiteX49" fmla="*/ 4302117 w 5531319"/>
              <a:gd name="connsiteY49" fmla="*/ 3923561 h 4424065"/>
              <a:gd name="connsiteX50" fmla="*/ 4301101 w 5531319"/>
              <a:gd name="connsiteY50" fmla="*/ 3924959 h 4424065"/>
              <a:gd name="connsiteX51" fmla="*/ 4302880 w 5531319"/>
              <a:gd name="connsiteY51" fmla="*/ 3924959 h 442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531319" h="4424065">
                <a:moveTo>
                  <a:pt x="2612540" y="836"/>
                </a:moveTo>
                <a:cubicBezTo>
                  <a:pt x="2715913" y="-4250"/>
                  <a:pt x="2831239" y="14695"/>
                  <a:pt x="2946310" y="35548"/>
                </a:cubicBezTo>
                <a:cubicBezTo>
                  <a:pt x="3291651" y="98106"/>
                  <a:pt x="3631143" y="182915"/>
                  <a:pt x="3961099" y="303581"/>
                </a:cubicBezTo>
                <a:cubicBezTo>
                  <a:pt x="4278340" y="419543"/>
                  <a:pt x="4581340" y="563350"/>
                  <a:pt x="4854587" y="764502"/>
                </a:cubicBezTo>
                <a:cubicBezTo>
                  <a:pt x="5067437" y="921152"/>
                  <a:pt x="5250407" y="1105521"/>
                  <a:pt x="5377812" y="1339732"/>
                </a:cubicBezTo>
                <a:cubicBezTo>
                  <a:pt x="5459811" y="1489986"/>
                  <a:pt x="5510303" y="1655396"/>
                  <a:pt x="5526197" y="1825829"/>
                </a:cubicBezTo>
                <a:cubicBezTo>
                  <a:pt x="5538276" y="1951327"/>
                  <a:pt x="5527341" y="2074917"/>
                  <a:pt x="5510557" y="2199398"/>
                </a:cubicBezTo>
                <a:cubicBezTo>
                  <a:pt x="5502966" y="2266991"/>
                  <a:pt x="5502712" y="2335195"/>
                  <a:pt x="5509795" y="2402839"/>
                </a:cubicBezTo>
                <a:cubicBezTo>
                  <a:pt x="5534207" y="2664197"/>
                  <a:pt x="5468471" y="2926051"/>
                  <a:pt x="5323519" y="3144890"/>
                </a:cubicBezTo>
                <a:cubicBezTo>
                  <a:pt x="5201339" y="3332234"/>
                  <a:pt x="5041041" y="3491719"/>
                  <a:pt x="4853061" y="3612932"/>
                </a:cubicBezTo>
                <a:cubicBezTo>
                  <a:pt x="4671109" y="3732072"/>
                  <a:pt x="4498565" y="3864563"/>
                  <a:pt x="4316358" y="3982940"/>
                </a:cubicBezTo>
                <a:cubicBezTo>
                  <a:pt x="4019716" y="4175573"/>
                  <a:pt x="3701076" y="4317347"/>
                  <a:pt x="3352556" y="4386771"/>
                </a:cubicBezTo>
                <a:cubicBezTo>
                  <a:pt x="3160953" y="4425590"/>
                  <a:pt x="2964455" y="4434173"/>
                  <a:pt x="2770206" y="4412201"/>
                </a:cubicBezTo>
                <a:cubicBezTo>
                  <a:pt x="2685524" y="4402537"/>
                  <a:pt x="2599952" y="4402410"/>
                  <a:pt x="2514888" y="4393637"/>
                </a:cubicBezTo>
                <a:cubicBezTo>
                  <a:pt x="2307136" y="4370851"/>
                  <a:pt x="2102208" y="4327277"/>
                  <a:pt x="1903166" y="4263562"/>
                </a:cubicBezTo>
                <a:cubicBezTo>
                  <a:pt x="1560622" y="4156119"/>
                  <a:pt x="1238931" y="4006972"/>
                  <a:pt x="948392" y="3794249"/>
                </a:cubicBezTo>
                <a:cubicBezTo>
                  <a:pt x="647553" y="3573897"/>
                  <a:pt x="396812" y="3308660"/>
                  <a:pt x="223633" y="2975526"/>
                </a:cubicBezTo>
                <a:cubicBezTo>
                  <a:pt x="129453" y="2796370"/>
                  <a:pt x="67149" y="2602198"/>
                  <a:pt x="39519" y="2401695"/>
                </a:cubicBezTo>
                <a:cubicBezTo>
                  <a:pt x="34509" y="2367555"/>
                  <a:pt x="26728" y="2333872"/>
                  <a:pt x="16251" y="2300991"/>
                </a:cubicBezTo>
                <a:cubicBezTo>
                  <a:pt x="-9180" y="2218598"/>
                  <a:pt x="-25" y="2135695"/>
                  <a:pt x="11800" y="2053556"/>
                </a:cubicBezTo>
                <a:cubicBezTo>
                  <a:pt x="93685" y="1480615"/>
                  <a:pt x="377867" y="1021983"/>
                  <a:pt x="812849" y="651084"/>
                </a:cubicBezTo>
                <a:cubicBezTo>
                  <a:pt x="1176754" y="340201"/>
                  <a:pt x="1598259" y="146042"/>
                  <a:pt x="2066809" y="52586"/>
                </a:cubicBezTo>
                <a:cubicBezTo>
                  <a:pt x="2154543" y="35039"/>
                  <a:pt x="2243040" y="23087"/>
                  <a:pt x="2332045" y="14441"/>
                </a:cubicBezTo>
                <a:cubicBezTo>
                  <a:pt x="2421051" y="5794"/>
                  <a:pt x="2508912" y="2107"/>
                  <a:pt x="2612540" y="836"/>
                </a:cubicBezTo>
                <a:close/>
                <a:moveTo>
                  <a:pt x="5468597" y="2088522"/>
                </a:moveTo>
                <a:cubicBezTo>
                  <a:pt x="5479329" y="2001424"/>
                  <a:pt x="5480181" y="1913385"/>
                  <a:pt x="5471140" y="1826083"/>
                </a:cubicBezTo>
                <a:cubicBezTo>
                  <a:pt x="5455336" y="1662962"/>
                  <a:pt x="5406306" y="1504799"/>
                  <a:pt x="5327079" y="1361348"/>
                </a:cubicBezTo>
                <a:cubicBezTo>
                  <a:pt x="5206159" y="1140233"/>
                  <a:pt x="5033361" y="965782"/>
                  <a:pt x="4833353" y="816507"/>
                </a:cubicBezTo>
                <a:cubicBezTo>
                  <a:pt x="4597234" y="640276"/>
                  <a:pt x="4336321" y="509438"/>
                  <a:pt x="4063456" y="400724"/>
                </a:cubicBezTo>
                <a:cubicBezTo>
                  <a:pt x="4033359" y="388607"/>
                  <a:pt x="4003059" y="376909"/>
                  <a:pt x="3972543" y="365631"/>
                </a:cubicBezTo>
                <a:cubicBezTo>
                  <a:pt x="3943679" y="354950"/>
                  <a:pt x="3914562" y="345033"/>
                  <a:pt x="3885571" y="334733"/>
                </a:cubicBezTo>
                <a:cubicBezTo>
                  <a:pt x="4046888" y="406840"/>
                  <a:pt x="4203652" y="488713"/>
                  <a:pt x="4355012" y="579880"/>
                </a:cubicBezTo>
                <a:cubicBezTo>
                  <a:pt x="4662081" y="768063"/>
                  <a:pt x="4933802" y="995790"/>
                  <a:pt x="5144618" y="1290779"/>
                </a:cubicBezTo>
                <a:cubicBezTo>
                  <a:pt x="5314364" y="1528042"/>
                  <a:pt x="5426257" y="1789591"/>
                  <a:pt x="5468597" y="2088522"/>
                </a:cubicBezTo>
                <a:close/>
                <a:moveTo>
                  <a:pt x="2219771" y="85645"/>
                </a:moveTo>
                <a:cubicBezTo>
                  <a:pt x="2206942" y="84005"/>
                  <a:pt x="2193909" y="85264"/>
                  <a:pt x="2181626" y="89333"/>
                </a:cubicBezTo>
                <a:cubicBezTo>
                  <a:pt x="1932919" y="125113"/>
                  <a:pt x="1690799" y="197118"/>
                  <a:pt x="1462971" y="303073"/>
                </a:cubicBezTo>
                <a:cubicBezTo>
                  <a:pt x="971788" y="529528"/>
                  <a:pt x="578129" y="865460"/>
                  <a:pt x="308697" y="1338461"/>
                </a:cubicBezTo>
                <a:cubicBezTo>
                  <a:pt x="180224" y="1561852"/>
                  <a:pt x="97652" y="1808638"/>
                  <a:pt x="65839" y="2064364"/>
                </a:cubicBezTo>
                <a:cubicBezTo>
                  <a:pt x="71942" y="2050505"/>
                  <a:pt x="77283" y="2036391"/>
                  <a:pt x="82114" y="2022150"/>
                </a:cubicBezTo>
                <a:cubicBezTo>
                  <a:pt x="170103" y="1763653"/>
                  <a:pt x="279579" y="1515073"/>
                  <a:pt x="423260" y="1282260"/>
                </a:cubicBezTo>
                <a:cubicBezTo>
                  <a:pt x="630769" y="945565"/>
                  <a:pt x="895370" y="664944"/>
                  <a:pt x="1231811" y="454001"/>
                </a:cubicBezTo>
                <a:cubicBezTo>
                  <a:pt x="1535192" y="263783"/>
                  <a:pt x="1866801" y="149729"/>
                  <a:pt x="2219771" y="85645"/>
                </a:cubicBezTo>
                <a:close/>
                <a:moveTo>
                  <a:pt x="2855524" y="4364392"/>
                </a:moveTo>
                <a:cubicBezTo>
                  <a:pt x="3386633" y="4394018"/>
                  <a:pt x="3853530" y="4210158"/>
                  <a:pt x="4292327" y="3931444"/>
                </a:cubicBezTo>
                <a:cubicBezTo>
                  <a:pt x="3830134" y="4131325"/>
                  <a:pt x="3346707" y="4259111"/>
                  <a:pt x="2855652" y="4364392"/>
                </a:cubicBezTo>
                <a:close/>
                <a:moveTo>
                  <a:pt x="3869805" y="330156"/>
                </a:moveTo>
                <a:lnTo>
                  <a:pt x="3865736" y="329520"/>
                </a:lnTo>
                <a:cubicBezTo>
                  <a:pt x="3865736" y="329520"/>
                  <a:pt x="3865736" y="330410"/>
                  <a:pt x="3866499" y="330537"/>
                </a:cubicBezTo>
                <a:close/>
                <a:moveTo>
                  <a:pt x="4302117" y="3923561"/>
                </a:moveTo>
                <a:lnTo>
                  <a:pt x="4301101" y="3924959"/>
                </a:lnTo>
                <a:lnTo>
                  <a:pt x="4302880" y="3924959"/>
                </a:lnTo>
                <a:close/>
              </a:path>
            </a:pathLst>
          </a:custGeom>
          <a:solidFill>
            <a:srgbClr val="81AB90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4884261"/>
              <a:ext cx="360" cy="21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4868832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380CF4F-E6A8-4E67-82E1-225DE45C7332}"/>
              </a:ext>
            </a:extLst>
          </p:cNvPr>
          <p:cNvSpPr txBox="1"/>
          <p:nvPr/>
        </p:nvSpPr>
        <p:spPr>
          <a:xfrm>
            <a:off x="1258864" y="1880034"/>
            <a:ext cx="3474681" cy="19657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version was published in GitHub, that contains the function of "add, get, and remove".</a:t>
            </a:r>
          </a:p>
        </p:txBody>
      </p:sp>
      <p:pic>
        <p:nvPicPr>
          <p:cNvPr id="2050" name="Picture 2" descr="GitHub logo and symbol, meaning, history, PNG">
            <a:extLst>
              <a:ext uri="{FF2B5EF4-FFF2-40B4-BE49-F238E27FC236}">
                <a16:creationId xmlns:a16="http://schemas.microsoft.com/office/drawing/2014/main" id="{7ED94C35-DCC8-4260-9E8D-ACEBAA159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60599" y="3429000"/>
            <a:ext cx="2390397" cy="134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E0C5DC-67B8-4876-90A2-EF6DF963EF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851" r="34083" b="25037"/>
          <a:stretch/>
        </p:blipFill>
        <p:spPr>
          <a:xfrm>
            <a:off x="5768085" y="2545509"/>
            <a:ext cx="5856195" cy="2554219"/>
          </a:xfrm>
          <a:custGeom>
            <a:avLst/>
            <a:gdLst>
              <a:gd name="connsiteX0" fmla="*/ 0 w 5856195"/>
              <a:gd name="connsiteY0" fmla="*/ 0 h 2554219"/>
              <a:gd name="connsiteX1" fmla="*/ 409934 w 5856195"/>
              <a:gd name="connsiteY1" fmla="*/ 0 h 2554219"/>
              <a:gd name="connsiteX2" fmla="*/ 819867 w 5856195"/>
              <a:gd name="connsiteY2" fmla="*/ 0 h 2554219"/>
              <a:gd name="connsiteX3" fmla="*/ 1346925 w 5856195"/>
              <a:gd name="connsiteY3" fmla="*/ 0 h 2554219"/>
              <a:gd name="connsiteX4" fmla="*/ 1873982 w 5856195"/>
              <a:gd name="connsiteY4" fmla="*/ 0 h 2554219"/>
              <a:gd name="connsiteX5" fmla="*/ 2459602 w 5856195"/>
              <a:gd name="connsiteY5" fmla="*/ 0 h 2554219"/>
              <a:gd name="connsiteX6" fmla="*/ 2869536 w 5856195"/>
              <a:gd name="connsiteY6" fmla="*/ 0 h 2554219"/>
              <a:gd name="connsiteX7" fmla="*/ 3513717 w 5856195"/>
              <a:gd name="connsiteY7" fmla="*/ 0 h 2554219"/>
              <a:gd name="connsiteX8" fmla="*/ 4216460 w 5856195"/>
              <a:gd name="connsiteY8" fmla="*/ 0 h 2554219"/>
              <a:gd name="connsiteX9" fmla="*/ 4860642 w 5856195"/>
              <a:gd name="connsiteY9" fmla="*/ 0 h 2554219"/>
              <a:gd name="connsiteX10" fmla="*/ 5270576 w 5856195"/>
              <a:gd name="connsiteY10" fmla="*/ 0 h 2554219"/>
              <a:gd name="connsiteX11" fmla="*/ 5856195 w 5856195"/>
              <a:gd name="connsiteY11" fmla="*/ 0 h 2554219"/>
              <a:gd name="connsiteX12" fmla="*/ 5856195 w 5856195"/>
              <a:gd name="connsiteY12" fmla="*/ 485302 h 2554219"/>
              <a:gd name="connsiteX13" fmla="*/ 5856195 w 5856195"/>
              <a:gd name="connsiteY13" fmla="*/ 919519 h 2554219"/>
              <a:gd name="connsiteX14" fmla="*/ 5856195 w 5856195"/>
              <a:gd name="connsiteY14" fmla="*/ 1379278 h 2554219"/>
              <a:gd name="connsiteX15" fmla="*/ 5856195 w 5856195"/>
              <a:gd name="connsiteY15" fmla="*/ 1915664 h 2554219"/>
              <a:gd name="connsiteX16" fmla="*/ 5856195 w 5856195"/>
              <a:gd name="connsiteY16" fmla="*/ 2554219 h 2554219"/>
              <a:gd name="connsiteX17" fmla="*/ 5153452 w 5856195"/>
              <a:gd name="connsiteY17" fmla="*/ 2554219 h 2554219"/>
              <a:gd name="connsiteX18" fmla="*/ 4743518 w 5856195"/>
              <a:gd name="connsiteY18" fmla="*/ 2554219 h 2554219"/>
              <a:gd name="connsiteX19" fmla="*/ 4099336 w 5856195"/>
              <a:gd name="connsiteY19" fmla="*/ 2554219 h 2554219"/>
              <a:gd name="connsiteX20" fmla="*/ 3396593 w 5856195"/>
              <a:gd name="connsiteY20" fmla="*/ 2554219 h 2554219"/>
              <a:gd name="connsiteX21" fmla="*/ 2693850 w 5856195"/>
              <a:gd name="connsiteY21" fmla="*/ 2554219 h 2554219"/>
              <a:gd name="connsiteX22" fmla="*/ 2225354 w 5856195"/>
              <a:gd name="connsiteY22" fmla="*/ 2554219 h 2554219"/>
              <a:gd name="connsiteX23" fmla="*/ 1756859 w 5856195"/>
              <a:gd name="connsiteY23" fmla="*/ 2554219 h 2554219"/>
              <a:gd name="connsiteX24" fmla="*/ 1229801 w 5856195"/>
              <a:gd name="connsiteY24" fmla="*/ 2554219 h 2554219"/>
              <a:gd name="connsiteX25" fmla="*/ 527058 w 5856195"/>
              <a:gd name="connsiteY25" fmla="*/ 2554219 h 2554219"/>
              <a:gd name="connsiteX26" fmla="*/ 0 w 5856195"/>
              <a:gd name="connsiteY26" fmla="*/ 2554219 h 2554219"/>
              <a:gd name="connsiteX27" fmla="*/ 0 w 5856195"/>
              <a:gd name="connsiteY27" fmla="*/ 2017833 h 2554219"/>
              <a:gd name="connsiteX28" fmla="*/ 0 w 5856195"/>
              <a:gd name="connsiteY28" fmla="*/ 1481447 h 2554219"/>
              <a:gd name="connsiteX29" fmla="*/ 0 w 5856195"/>
              <a:gd name="connsiteY29" fmla="*/ 1021688 h 2554219"/>
              <a:gd name="connsiteX30" fmla="*/ 0 w 5856195"/>
              <a:gd name="connsiteY30" fmla="*/ 587470 h 2554219"/>
              <a:gd name="connsiteX31" fmla="*/ 0 w 5856195"/>
              <a:gd name="connsiteY31" fmla="*/ 0 h 2554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56195" h="2554219" fill="none" extrusionOk="0">
                <a:moveTo>
                  <a:pt x="0" y="0"/>
                </a:moveTo>
                <a:cubicBezTo>
                  <a:pt x="193081" y="-16795"/>
                  <a:pt x="221199" y="46533"/>
                  <a:pt x="409934" y="0"/>
                </a:cubicBezTo>
                <a:cubicBezTo>
                  <a:pt x="598669" y="-46533"/>
                  <a:pt x="724619" y="37811"/>
                  <a:pt x="819867" y="0"/>
                </a:cubicBezTo>
                <a:cubicBezTo>
                  <a:pt x="915115" y="-37811"/>
                  <a:pt x="1228279" y="50407"/>
                  <a:pt x="1346925" y="0"/>
                </a:cubicBezTo>
                <a:cubicBezTo>
                  <a:pt x="1465571" y="-50407"/>
                  <a:pt x="1628487" y="881"/>
                  <a:pt x="1873982" y="0"/>
                </a:cubicBezTo>
                <a:cubicBezTo>
                  <a:pt x="2119477" y="-881"/>
                  <a:pt x="2235338" y="45793"/>
                  <a:pt x="2459602" y="0"/>
                </a:cubicBezTo>
                <a:cubicBezTo>
                  <a:pt x="2683866" y="-45793"/>
                  <a:pt x="2781052" y="37859"/>
                  <a:pt x="2869536" y="0"/>
                </a:cubicBezTo>
                <a:cubicBezTo>
                  <a:pt x="2958020" y="-37859"/>
                  <a:pt x="3262013" y="8393"/>
                  <a:pt x="3513717" y="0"/>
                </a:cubicBezTo>
                <a:cubicBezTo>
                  <a:pt x="3765421" y="-8393"/>
                  <a:pt x="3916668" y="57634"/>
                  <a:pt x="4216460" y="0"/>
                </a:cubicBezTo>
                <a:cubicBezTo>
                  <a:pt x="4516252" y="-57634"/>
                  <a:pt x="4539011" y="6162"/>
                  <a:pt x="4860642" y="0"/>
                </a:cubicBezTo>
                <a:cubicBezTo>
                  <a:pt x="5182273" y="-6162"/>
                  <a:pt x="5093755" y="29023"/>
                  <a:pt x="5270576" y="0"/>
                </a:cubicBezTo>
                <a:cubicBezTo>
                  <a:pt x="5447397" y="-29023"/>
                  <a:pt x="5723489" y="10909"/>
                  <a:pt x="5856195" y="0"/>
                </a:cubicBezTo>
                <a:cubicBezTo>
                  <a:pt x="5875616" y="180948"/>
                  <a:pt x="5854890" y="329702"/>
                  <a:pt x="5856195" y="485302"/>
                </a:cubicBezTo>
                <a:cubicBezTo>
                  <a:pt x="5857500" y="640902"/>
                  <a:pt x="5834493" y="736131"/>
                  <a:pt x="5856195" y="919519"/>
                </a:cubicBezTo>
                <a:cubicBezTo>
                  <a:pt x="5877897" y="1102907"/>
                  <a:pt x="5841779" y="1185370"/>
                  <a:pt x="5856195" y="1379278"/>
                </a:cubicBezTo>
                <a:cubicBezTo>
                  <a:pt x="5870611" y="1573186"/>
                  <a:pt x="5845897" y="1682611"/>
                  <a:pt x="5856195" y="1915664"/>
                </a:cubicBezTo>
                <a:cubicBezTo>
                  <a:pt x="5866493" y="2148717"/>
                  <a:pt x="5845423" y="2321135"/>
                  <a:pt x="5856195" y="2554219"/>
                </a:cubicBezTo>
                <a:cubicBezTo>
                  <a:pt x="5672101" y="2609097"/>
                  <a:pt x="5300420" y="2494021"/>
                  <a:pt x="5153452" y="2554219"/>
                </a:cubicBezTo>
                <a:cubicBezTo>
                  <a:pt x="5006484" y="2614417"/>
                  <a:pt x="4911113" y="2520997"/>
                  <a:pt x="4743518" y="2554219"/>
                </a:cubicBezTo>
                <a:cubicBezTo>
                  <a:pt x="4575923" y="2587441"/>
                  <a:pt x="4361088" y="2526492"/>
                  <a:pt x="4099336" y="2554219"/>
                </a:cubicBezTo>
                <a:cubicBezTo>
                  <a:pt x="3837584" y="2581946"/>
                  <a:pt x="3651097" y="2501363"/>
                  <a:pt x="3396593" y="2554219"/>
                </a:cubicBezTo>
                <a:cubicBezTo>
                  <a:pt x="3142089" y="2607075"/>
                  <a:pt x="2932761" y="2528525"/>
                  <a:pt x="2693850" y="2554219"/>
                </a:cubicBezTo>
                <a:cubicBezTo>
                  <a:pt x="2454939" y="2579913"/>
                  <a:pt x="2450795" y="2532136"/>
                  <a:pt x="2225354" y="2554219"/>
                </a:cubicBezTo>
                <a:cubicBezTo>
                  <a:pt x="1999913" y="2576302"/>
                  <a:pt x="1979084" y="2535915"/>
                  <a:pt x="1756859" y="2554219"/>
                </a:cubicBezTo>
                <a:cubicBezTo>
                  <a:pt x="1534634" y="2572523"/>
                  <a:pt x="1476861" y="2491776"/>
                  <a:pt x="1229801" y="2554219"/>
                </a:cubicBezTo>
                <a:cubicBezTo>
                  <a:pt x="982741" y="2616662"/>
                  <a:pt x="845319" y="2511609"/>
                  <a:pt x="527058" y="2554219"/>
                </a:cubicBezTo>
                <a:cubicBezTo>
                  <a:pt x="208797" y="2596829"/>
                  <a:pt x="115800" y="2543154"/>
                  <a:pt x="0" y="2554219"/>
                </a:cubicBezTo>
                <a:cubicBezTo>
                  <a:pt x="-13220" y="2423434"/>
                  <a:pt x="49829" y="2216208"/>
                  <a:pt x="0" y="2017833"/>
                </a:cubicBezTo>
                <a:cubicBezTo>
                  <a:pt x="-49829" y="1819458"/>
                  <a:pt x="59883" y="1674197"/>
                  <a:pt x="0" y="1481447"/>
                </a:cubicBezTo>
                <a:cubicBezTo>
                  <a:pt x="-59883" y="1288697"/>
                  <a:pt x="23430" y="1136371"/>
                  <a:pt x="0" y="1021688"/>
                </a:cubicBezTo>
                <a:cubicBezTo>
                  <a:pt x="-23430" y="907005"/>
                  <a:pt x="3658" y="727999"/>
                  <a:pt x="0" y="587470"/>
                </a:cubicBezTo>
                <a:cubicBezTo>
                  <a:pt x="-3658" y="446941"/>
                  <a:pt x="584" y="269517"/>
                  <a:pt x="0" y="0"/>
                </a:cubicBezTo>
                <a:close/>
              </a:path>
              <a:path w="5856195" h="2554219" stroke="0" extrusionOk="0">
                <a:moveTo>
                  <a:pt x="0" y="0"/>
                </a:moveTo>
                <a:cubicBezTo>
                  <a:pt x="183005" y="-15973"/>
                  <a:pt x="286002" y="4366"/>
                  <a:pt x="409934" y="0"/>
                </a:cubicBezTo>
                <a:cubicBezTo>
                  <a:pt x="533866" y="-4366"/>
                  <a:pt x="807525" y="41020"/>
                  <a:pt x="1112677" y="0"/>
                </a:cubicBezTo>
                <a:cubicBezTo>
                  <a:pt x="1417829" y="-41020"/>
                  <a:pt x="1424371" y="55724"/>
                  <a:pt x="1581173" y="0"/>
                </a:cubicBezTo>
                <a:cubicBezTo>
                  <a:pt x="1737975" y="-55724"/>
                  <a:pt x="1899751" y="3562"/>
                  <a:pt x="2166792" y="0"/>
                </a:cubicBezTo>
                <a:cubicBezTo>
                  <a:pt x="2433833" y="-3562"/>
                  <a:pt x="2458780" y="39302"/>
                  <a:pt x="2635288" y="0"/>
                </a:cubicBezTo>
                <a:cubicBezTo>
                  <a:pt x="2811796" y="-39302"/>
                  <a:pt x="2995792" y="14106"/>
                  <a:pt x="3103783" y="0"/>
                </a:cubicBezTo>
                <a:cubicBezTo>
                  <a:pt x="3211774" y="-14106"/>
                  <a:pt x="3379815" y="47975"/>
                  <a:pt x="3572279" y="0"/>
                </a:cubicBezTo>
                <a:cubicBezTo>
                  <a:pt x="3764743" y="-47975"/>
                  <a:pt x="4001461" y="69627"/>
                  <a:pt x="4275022" y="0"/>
                </a:cubicBezTo>
                <a:cubicBezTo>
                  <a:pt x="4548583" y="-69627"/>
                  <a:pt x="4606583" y="27710"/>
                  <a:pt x="4860642" y="0"/>
                </a:cubicBezTo>
                <a:cubicBezTo>
                  <a:pt x="5114701" y="-27710"/>
                  <a:pt x="5073055" y="4074"/>
                  <a:pt x="5270575" y="0"/>
                </a:cubicBezTo>
                <a:cubicBezTo>
                  <a:pt x="5468095" y="-4074"/>
                  <a:pt x="5656525" y="45049"/>
                  <a:pt x="5856195" y="0"/>
                </a:cubicBezTo>
                <a:cubicBezTo>
                  <a:pt x="5859565" y="142954"/>
                  <a:pt x="5841657" y="322546"/>
                  <a:pt x="5856195" y="434217"/>
                </a:cubicBezTo>
                <a:cubicBezTo>
                  <a:pt x="5870733" y="545888"/>
                  <a:pt x="5826624" y="743339"/>
                  <a:pt x="5856195" y="868434"/>
                </a:cubicBezTo>
                <a:cubicBezTo>
                  <a:pt x="5885766" y="993529"/>
                  <a:pt x="5839526" y="1238975"/>
                  <a:pt x="5856195" y="1404820"/>
                </a:cubicBezTo>
                <a:cubicBezTo>
                  <a:pt x="5872864" y="1570665"/>
                  <a:pt x="5820583" y="1736878"/>
                  <a:pt x="5856195" y="1864580"/>
                </a:cubicBezTo>
                <a:cubicBezTo>
                  <a:pt x="5891807" y="1992282"/>
                  <a:pt x="5805310" y="2252073"/>
                  <a:pt x="5856195" y="2554219"/>
                </a:cubicBezTo>
                <a:cubicBezTo>
                  <a:pt x="5656952" y="2595653"/>
                  <a:pt x="5594554" y="2524697"/>
                  <a:pt x="5387699" y="2554219"/>
                </a:cubicBezTo>
                <a:cubicBezTo>
                  <a:pt x="5180844" y="2583741"/>
                  <a:pt x="4990145" y="2549096"/>
                  <a:pt x="4743518" y="2554219"/>
                </a:cubicBezTo>
                <a:cubicBezTo>
                  <a:pt x="4496891" y="2559342"/>
                  <a:pt x="4536882" y="2534089"/>
                  <a:pt x="4333584" y="2554219"/>
                </a:cubicBezTo>
                <a:cubicBezTo>
                  <a:pt x="4130286" y="2574349"/>
                  <a:pt x="4081288" y="2519803"/>
                  <a:pt x="3865089" y="2554219"/>
                </a:cubicBezTo>
                <a:cubicBezTo>
                  <a:pt x="3648890" y="2588635"/>
                  <a:pt x="3351090" y="2524626"/>
                  <a:pt x="3220907" y="2554219"/>
                </a:cubicBezTo>
                <a:cubicBezTo>
                  <a:pt x="3090724" y="2583812"/>
                  <a:pt x="2831001" y="2508156"/>
                  <a:pt x="2576726" y="2554219"/>
                </a:cubicBezTo>
                <a:cubicBezTo>
                  <a:pt x="2322451" y="2600282"/>
                  <a:pt x="2334490" y="2516146"/>
                  <a:pt x="2108230" y="2554219"/>
                </a:cubicBezTo>
                <a:cubicBezTo>
                  <a:pt x="1881970" y="2592292"/>
                  <a:pt x="1745008" y="2501111"/>
                  <a:pt x="1405487" y="2554219"/>
                </a:cubicBezTo>
                <a:cubicBezTo>
                  <a:pt x="1065966" y="2607327"/>
                  <a:pt x="1149409" y="2522415"/>
                  <a:pt x="995553" y="2554219"/>
                </a:cubicBezTo>
                <a:cubicBezTo>
                  <a:pt x="841697" y="2586023"/>
                  <a:pt x="658320" y="2524175"/>
                  <a:pt x="527058" y="2554219"/>
                </a:cubicBezTo>
                <a:cubicBezTo>
                  <a:pt x="395797" y="2584263"/>
                  <a:pt x="127703" y="2503330"/>
                  <a:pt x="0" y="2554219"/>
                </a:cubicBezTo>
                <a:cubicBezTo>
                  <a:pt x="-4733" y="2409238"/>
                  <a:pt x="39582" y="2122121"/>
                  <a:pt x="0" y="1992291"/>
                </a:cubicBezTo>
                <a:cubicBezTo>
                  <a:pt x="-39582" y="1862461"/>
                  <a:pt x="5389" y="1684728"/>
                  <a:pt x="0" y="1506989"/>
                </a:cubicBezTo>
                <a:cubicBezTo>
                  <a:pt x="-5389" y="1329250"/>
                  <a:pt x="27965" y="1200255"/>
                  <a:pt x="0" y="1047230"/>
                </a:cubicBezTo>
                <a:cubicBezTo>
                  <a:pt x="-27965" y="894205"/>
                  <a:pt x="8874" y="755628"/>
                  <a:pt x="0" y="587470"/>
                </a:cubicBezTo>
                <a:cubicBezTo>
                  <a:pt x="-8874" y="419312"/>
                  <a:pt x="1187" y="201561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7059902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F4E3CF5-0EF1-4287-99F4-8B48CD72E646}"/>
              </a:ext>
            </a:extLst>
          </p:cNvPr>
          <p:cNvSpPr/>
          <p:nvPr/>
        </p:nvSpPr>
        <p:spPr>
          <a:xfrm>
            <a:off x="8062769" y="4533900"/>
            <a:ext cx="1300306" cy="4489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9AE7DE-72B3-4909-925A-C7D4FD4C148D}"/>
              </a:ext>
            </a:extLst>
          </p:cNvPr>
          <p:cNvSpPr txBox="1"/>
          <p:nvPr/>
        </p:nvSpPr>
        <p:spPr>
          <a:xfrm>
            <a:off x="5953125" y="833645"/>
            <a:ext cx="4980011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200" dirty="0">
                <a:latin typeface="+mj-lt"/>
                <a:cs typeface="Times New Roman" panose="02020603050405020304" pitchFamily="18" charset="0"/>
              </a:rPr>
              <a:t>Publish The First Version:</a:t>
            </a:r>
            <a:endParaRPr lang="ar-SA" sz="3200" dirty="0"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52F2A5-40C3-4DA5-A58A-65661DF46540}"/>
              </a:ext>
            </a:extLst>
          </p:cNvPr>
          <p:cNvCxnSpPr/>
          <p:nvPr/>
        </p:nvCxnSpPr>
        <p:spPr>
          <a:xfrm>
            <a:off x="5953125" y="1911756"/>
            <a:ext cx="5230081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4169A4-7DDF-406F-8E26-058665DB47E5}"/>
              </a:ext>
            </a:extLst>
          </p:cNvPr>
          <p:cNvSpPr txBox="1"/>
          <p:nvPr/>
        </p:nvSpPr>
        <p:spPr>
          <a:xfrm>
            <a:off x="5256632" y="5272046"/>
            <a:ext cx="6623066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 GitHub: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https://github.com/TahaniAziiz/Keep-Password-App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endParaRPr lang="ar-S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216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39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EB43B-3604-4A96-952B-E0099BA5D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157" y="782577"/>
            <a:ext cx="4584921" cy="19498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TimeLine </a:t>
            </a:r>
          </a:p>
        </p:txBody>
      </p:sp>
      <p:pic>
        <p:nvPicPr>
          <p:cNvPr id="35" name="Picture 22" descr="Calendar">
            <a:extLst>
              <a:ext uri="{FF2B5EF4-FFF2-40B4-BE49-F238E27FC236}">
                <a16:creationId xmlns:a16="http://schemas.microsoft.com/office/drawing/2014/main" id="{D27946D7-3425-46C2-8654-001720F2C7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79" r="7503" b="3"/>
          <a:stretch/>
        </p:blipFill>
        <p:spPr>
          <a:xfrm>
            <a:off x="643007" y="1216967"/>
            <a:ext cx="5416261" cy="4424065"/>
          </a:xfrm>
          <a:custGeom>
            <a:avLst/>
            <a:gdLst/>
            <a:ahLst/>
            <a:cxnLst/>
            <a:rect l="l" t="t" r="r" b="b"/>
            <a:pathLst>
              <a:path w="5531320" h="4424065">
                <a:moveTo>
                  <a:pt x="4292328" y="3931444"/>
                </a:moveTo>
                <a:cubicBezTo>
                  <a:pt x="3830135" y="4131325"/>
                  <a:pt x="3346708" y="4259111"/>
                  <a:pt x="2855653" y="4364392"/>
                </a:cubicBezTo>
                <a:lnTo>
                  <a:pt x="2855525" y="4364392"/>
                </a:lnTo>
                <a:cubicBezTo>
                  <a:pt x="3386634" y="4394018"/>
                  <a:pt x="3853531" y="4210158"/>
                  <a:pt x="4292328" y="3931444"/>
                </a:cubicBezTo>
                <a:close/>
                <a:moveTo>
                  <a:pt x="4302118" y="3923561"/>
                </a:moveTo>
                <a:lnTo>
                  <a:pt x="4301102" y="3924959"/>
                </a:lnTo>
                <a:lnTo>
                  <a:pt x="4302881" y="3924959"/>
                </a:lnTo>
                <a:close/>
                <a:moveTo>
                  <a:pt x="3885572" y="334733"/>
                </a:moveTo>
                <a:cubicBezTo>
                  <a:pt x="4046889" y="406840"/>
                  <a:pt x="4203653" y="488713"/>
                  <a:pt x="4355013" y="579880"/>
                </a:cubicBezTo>
                <a:cubicBezTo>
                  <a:pt x="4662082" y="768063"/>
                  <a:pt x="4933803" y="995790"/>
                  <a:pt x="5144619" y="1290779"/>
                </a:cubicBezTo>
                <a:cubicBezTo>
                  <a:pt x="5314365" y="1528042"/>
                  <a:pt x="5426258" y="1789591"/>
                  <a:pt x="5468598" y="2088522"/>
                </a:cubicBezTo>
                <a:cubicBezTo>
                  <a:pt x="5479330" y="2001424"/>
                  <a:pt x="5480182" y="1913385"/>
                  <a:pt x="5471141" y="1826083"/>
                </a:cubicBezTo>
                <a:cubicBezTo>
                  <a:pt x="5455337" y="1662962"/>
                  <a:pt x="5406307" y="1504799"/>
                  <a:pt x="5327080" y="1361348"/>
                </a:cubicBezTo>
                <a:cubicBezTo>
                  <a:pt x="5206160" y="1140233"/>
                  <a:pt x="5033362" y="965782"/>
                  <a:pt x="4833354" y="816507"/>
                </a:cubicBezTo>
                <a:cubicBezTo>
                  <a:pt x="4597235" y="640276"/>
                  <a:pt x="4336322" y="509438"/>
                  <a:pt x="4063457" y="400724"/>
                </a:cubicBezTo>
                <a:cubicBezTo>
                  <a:pt x="4033360" y="388607"/>
                  <a:pt x="4003060" y="376909"/>
                  <a:pt x="3972544" y="365631"/>
                </a:cubicBezTo>
                <a:cubicBezTo>
                  <a:pt x="3943680" y="354950"/>
                  <a:pt x="3914563" y="345033"/>
                  <a:pt x="3885572" y="334733"/>
                </a:cubicBezTo>
                <a:close/>
                <a:moveTo>
                  <a:pt x="3865737" y="329520"/>
                </a:moveTo>
                <a:cubicBezTo>
                  <a:pt x="3865737" y="329520"/>
                  <a:pt x="3865737" y="330410"/>
                  <a:pt x="3866500" y="330537"/>
                </a:cubicBezTo>
                <a:lnTo>
                  <a:pt x="3869806" y="330156"/>
                </a:lnTo>
                <a:close/>
                <a:moveTo>
                  <a:pt x="2219772" y="85645"/>
                </a:moveTo>
                <a:cubicBezTo>
                  <a:pt x="2206943" y="84005"/>
                  <a:pt x="2193910" y="85264"/>
                  <a:pt x="2181627" y="89333"/>
                </a:cubicBezTo>
                <a:cubicBezTo>
                  <a:pt x="1932920" y="125113"/>
                  <a:pt x="1690800" y="197118"/>
                  <a:pt x="1462972" y="303073"/>
                </a:cubicBezTo>
                <a:cubicBezTo>
                  <a:pt x="971789" y="529528"/>
                  <a:pt x="578130" y="865460"/>
                  <a:pt x="308698" y="1338461"/>
                </a:cubicBezTo>
                <a:cubicBezTo>
                  <a:pt x="180225" y="1561852"/>
                  <a:pt x="97653" y="1808638"/>
                  <a:pt x="65840" y="2064364"/>
                </a:cubicBezTo>
                <a:cubicBezTo>
                  <a:pt x="71943" y="2050505"/>
                  <a:pt x="77284" y="2036391"/>
                  <a:pt x="82115" y="2022150"/>
                </a:cubicBezTo>
                <a:cubicBezTo>
                  <a:pt x="170104" y="1763653"/>
                  <a:pt x="279580" y="1515073"/>
                  <a:pt x="423261" y="1282260"/>
                </a:cubicBezTo>
                <a:cubicBezTo>
                  <a:pt x="630770" y="945565"/>
                  <a:pt x="895371" y="664944"/>
                  <a:pt x="1231812" y="454001"/>
                </a:cubicBezTo>
                <a:cubicBezTo>
                  <a:pt x="1535193" y="263783"/>
                  <a:pt x="1866802" y="149729"/>
                  <a:pt x="2219772" y="85645"/>
                </a:cubicBezTo>
                <a:close/>
                <a:moveTo>
                  <a:pt x="2612541" y="836"/>
                </a:moveTo>
                <a:cubicBezTo>
                  <a:pt x="2715914" y="-4250"/>
                  <a:pt x="2831240" y="14695"/>
                  <a:pt x="2946311" y="35548"/>
                </a:cubicBezTo>
                <a:cubicBezTo>
                  <a:pt x="3291652" y="98106"/>
                  <a:pt x="3631144" y="182915"/>
                  <a:pt x="3961100" y="303581"/>
                </a:cubicBezTo>
                <a:cubicBezTo>
                  <a:pt x="4278341" y="419543"/>
                  <a:pt x="4581341" y="563350"/>
                  <a:pt x="4854588" y="764502"/>
                </a:cubicBezTo>
                <a:cubicBezTo>
                  <a:pt x="5067438" y="921152"/>
                  <a:pt x="5250408" y="1105521"/>
                  <a:pt x="5377813" y="1339732"/>
                </a:cubicBezTo>
                <a:cubicBezTo>
                  <a:pt x="5459812" y="1489986"/>
                  <a:pt x="5510304" y="1655396"/>
                  <a:pt x="5526198" y="1825829"/>
                </a:cubicBezTo>
                <a:cubicBezTo>
                  <a:pt x="5538277" y="1951327"/>
                  <a:pt x="5527342" y="2074917"/>
                  <a:pt x="5510558" y="2199398"/>
                </a:cubicBezTo>
                <a:cubicBezTo>
                  <a:pt x="5502967" y="2266991"/>
                  <a:pt x="5502713" y="2335195"/>
                  <a:pt x="5509796" y="2402839"/>
                </a:cubicBezTo>
                <a:cubicBezTo>
                  <a:pt x="5534208" y="2664197"/>
                  <a:pt x="5468472" y="2926051"/>
                  <a:pt x="5323520" y="3144890"/>
                </a:cubicBezTo>
                <a:cubicBezTo>
                  <a:pt x="5201340" y="3332234"/>
                  <a:pt x="5041042" y="3491719"/>
                  <a:pt x="4853062" y="3612932"/>
                </a:cubicBezTo>
                <a:cubicBezTo>
                  <a:pt x="4671110" y="3732072"/>
                  <a:pt x="4498566" y="3864563"/>
                  <a:pt x="4316359" y="3982940"/>
                </a:cubicBezTo>
                <a:cubicBezTo>
                  <a:pt x="4019717" y="4175573"/>
                  <a:pt x="3701077" y="4317347"/>
                  <a:pt x="3352557" y="4386771"/>
                </a:cubicBezTo>
                <a:cubicBezTo>
                  <a:pt x="3160954" y="4425590"/>
                  <a:pt x="2964456" y="4434173"/>
                  <a:pt x="2770207" y="4412201"/>
                </a:cubicBezTo>
                <a:cubicBezTo>
                  <a:pt x="2685525" y="4402537"/>
                  <a:pt x="2599953" y="4402410"/>
                  <a:pt x="2514889" y="4393637"/>
                </a:cubicBezTo>
                <a:cubicBezTo>
                  <a:pt x="2307137" y="4370851"/>
                  <a:pt x="2102209" y="4327277"/>
                  <a:pt x="1903167" y="4263562"/>
                </a:cubicBezTo>
                <a:cubicBezTo>
                  <a:pt x="1560623" y="4156119"/>
                  <a:pt x="1238932" y="4006972"/>
                  <a:pt x="948393" y="3794249"/>
                </a:cubicBezTo>
                <a:cubicBezTo>
                  <a:pt x="647554" y="3573897"/>
                  <a:pt x="396813" y="3308660"/>
                  <a:pt x="223634" y="2975526"/>
                </a:cubicBezTo>
                <a:cubicBezTo>
                  <a:pt x="129454" y="2796370"/>
                  <a:pt x="67150" y="2602198"/>
                  <a:pt x="39520" y="2401695"/>
                </a:cubicBezTo>
                <a:cubicBezTo>
                  <a:pt x="34510" y="2367555"/>
                  <a:pt x="26729" y="2333872"/>
                  <a:pt x="16252" y="2300991"/>
                </a:cubicBezTo>
                <a:cubicBezTo>
                  <a:pt x="-9179" y="2218598"/>
                  <a:pt x="-24" y="2135695"/>
                  <a:pt x="11801" y="2053556"/>
                </a:cubicBezTo>
                <a:cubicBezTo>
                  <a:pt x="93686" y="1480615"/>
                  <a:pt x="377868" y="1021983"/>
                  <a:pt x="812850" y="651084"/>
                </a:cubicBezTo>
                <a:cubicBezTo>
                  <a:pt x="1176755" y="340201"/>
                  <a:pt x="1598260" y="146042"/>
                  <a:pt x="2066810" y="52586"/>
                </a:cubicBezTo>
                <a:cubicBezTo>
                  <a:pt x="2154544" y="35039"/>
                  <a:pt x="2243041" y="23087"/>
                  <a:pt x="2332046" y="14441"/>
                </a:cubicBezTo>
                <a:cubicBezTo>
                  <a:pt x="2421052" y="5794"/>
                  <a:pt x="2508913" y="2107"/>
                  <a:pt x="2612541" y="836"/>
                </a:cubicBezTo>
                <a:close/>
              </a:path>
            </a:pathLst>
          </a:custGeom>
        </p:spPr>
      </p:pic>
      <p:sp>
        <p:nvSpPr>
          <p:cNvPr id="47" name="Rectangle 6">
            <a:extLst>
              <a:ext uri="{FF2B5EF4-FFF2-40B4-BE49-F238E27FC236}">
                <a16:creationId xmlns:a16="http://schemas.microsoft.com/office/drawing/2014/main" id="{3EB27620-B0B1-4232-A055-99D347606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3815" y="2895147"/>
            <a:ext cx="3474720" cy="27432"/>
          </a:xfrm>
          <a:custGeom>
            <a:avLst/>
            <a:gdLst>
              <a:gd name="connsiteX0" fmla="*/ 0 w 3474720"/>
              <a:gd name="connsiteY0" fmla="*/ 0 h 27432"/>
              <a:gd name="connsiteX1" fmla="*/ 660197 w 3474720"/>
              <a:gd name="connsiteY1" fmla="*/ 0 h 27432"/>
              <a:gd name="connsiteX2" fmla="*/ 1355141 w 3474720"/>
              <a:gd name="connsiteY2" fmla="*/ 0 h 27432"/>
              <a:gd name="connsiteX3" fmla="*/ 2084832 w 3474720"/>
              <a:gd name="connsiteY3" fmla="*/ 0 h 27432"/>
              <a:gd name="connsiteX4" fmla="*/ 2814523 w 3474720"/>
              <a:gd name="connsiteY4" fmla="*/ 0 h 27432"/>
              <a:gd name="connsiteX5" fmla="*/ 3474720 w 3474720"/>
              <a:gd name="connsiteY5" fmla="*/ 0 h 27432"/>
              <a:gd name="connsiteX6" fmla="*/ 3474720 w 3474720"/>
              <a:gd name="connsiteY6" fmla="*/ 27432 h 27432"/>
              <a:gd name="connsiteX7" fmla="*/ 2710282 w 3474720"/>
              <a:gd name="connsiteY7" fmla="*/ 27432 h 27432"/>
              <a:gd name="connsiteX8" fmla="*/ 1945843 w 3474720"/>
              <a:gd name="connsiteY8" fmla="*/ 27432 h 27432"/>
              <a:gd name="connsiteX9" fmla="*/ 1250899 w 3474720"/>
              <a:gd name="connsiteY9" fmla="*/ 27432 h 27432"/>
              <a:gd name="connsiteX10" fmla="*/ 0 w 3474720"/>
              <a:gd name="connsiteY10" fmla="*/ 27432 h 27432"/>
              <a:gd name="connsiteX11" fmla="*/ 0 w 347472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74720" h="27432" fill="none" extrusionOk="0">
                <a:moveTo>
                  <a:pt x="0" y="0"/>
                </a:moveTo>
                <a:cubicBezTo>
                  <a:pt x="307185" y="-8713"/>
                  <a:pt x="392307" y="-13121"/>
                  <a:pt x="660197" y="0"/>
                </a:cubicBezTo>
                <a:cubicBezTo>
                  <a:pt x="928087" y="13121"/>
                  <a:pt x="1167029" y="-2668"/>
                  <a:pt x="1355141" y="0"/>
                </a:cubicBezTo>
                <a:cubicBezTo>
                  <a:pt x="1543253" y="2668"/>
                  <a:pt x="1739408" y="-6709"/>
                  <a:pt x="2084832" y="0"/>
                </a:cubicBezTo>
                <a:cubicBezTo>
                  <a:pt x="2430256" y="6709"/>
                  <a:pt x="2538889" y="29706"/>
                  <a:pt x="2814523" y="0"/>
                </a:cubicBezTo>
                <a:cubicBezTo>
                  <a:pt x="3090157" y="-29706"/>
                  <a:pt x="3152920" y="-15446"/>
                  <a:pt x="3474720" y="0"/>
                </a:cubicBezTo>
                <a:cubicBezTo>
                  <a:pt x="3473554" y="7395"/>
                  <a:pt x="3474765" y="21864"/>
                  <a:pt x="3474720" y="27432"/>
                </a:cubicBezTo>
                <a:cubicBezTo>
                  <a:pt x="3275380" y="12730"/>
                  <a:pt x="2958934" y="10130"/>
                  <a:pt x="2710282" y="27432"/>
                </a:cubicBezTo>
                <a:cubicBezTo>
                  <a:pt x="2461630" y="44734"/>
                  <a:pt x="2131168" y="43757"/>
                  <a:pt x="1945843" y="27432"/>
                </a:cubicBezTo>
                <a:cubicBezTo>
                  <a:pt x="1760518" y="11107"/>
                  <a:pt x="1444829" y="-3738"/>
                  <a:pt x="1250899" y="27432"/>
                </a:cubicBezTo>
                <a:cubicBezTo>
                  <a:pt x="1056969" y="58602"/>
                  <a:pt x="444992" y="5276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474720" h="27432" stroke="0" extrusionOk="0">
                <a:moveTo>
                  <a:pt x="0" y="0"/>
                </a:moveTo>
                <a:cubicBezTo>
                  <a:pt x="300114" y="-5103"/>
                  <a:pt x="525093" y="-25284"/>
                  <a:pt x="660197" y="0"/>
                </a:cubicBezTo>
                <a:cubicBezTo>
                  <a:pt x="795301" y="25284"/>
                  <a:pt x="1023172" y="17955"/>
                  <a:pt x="1250899" y="0"/>
                </a:cubicBezTo>
                <a:cubicBezTo>
                  <a:pt x="1478626" y="-17955"/>
                  <a:pt x="1782079" y="-27844"/>
                  <a:pt x="2015338" y="0"/>
                </a:cubicBezTo>
                <a:cubicBezTo>
                  <a:pt x="2248597" y="27844"/>
                  <a:pt x="2491007" y="27648"/>
                  <a:pt x="2675534" y="0"/>
                </a:cubicBezTo>
                <a:cubicBezTo>
                  <a:pt x="2860061" y="-27648"/>
                  <a:pt x="3088679" y="-3661"/>
                  <a:pt x="3474720" y="0"/>
                </a:cubicBezTo>
                <a:cubicBezTo>
                  <a:pt x="3474913" y="12649"/>
                  <a:pt x="3473732" y="17989"/>
                  <a:pt x="3474720" y="27432"/>
                </a:cubicBezTo>
                <a:cubicBezTo>
                  <a:pt x="3317198" y="15714"/>
                  <a:pt x="2959205" y="52182"/>
                  <a:pt x="2779776" y="27432"/>
                </a:cubicBezTo>
                <a:cubicBezTo>
                  <a:pt x="2600347" y="2682"/>
                  <a:pt x="2382660" y="-684"/>
                  <a:pt x="2015338" y="27432"/>
                </a:cubicBezTo>
                <a:cubicBezTo>
                  <a:pt x="1648016" y="55548"/>
                  <a:pt x="1641073" y="39646"/>
                  <a:pt x="1424635" y="27432"/>
                </a:cubicBezTo>
                <a:cubicBezTo>
                  <a:pt x="1208197" y="15218"/>
                  <a:pt x="1021559" y="15893"/>
                  <a:pt x="729691" y="27432"/>
                </a:cubicBezTo>
                <a:cubicBezTo>
                  <a:pt x="437823" y="38971"/>
                  <a:pt x="153856" y="-2647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81AB90"/>
          </a:solidFill>
          <a:ln w="38100" cap="rnd">
            <a:solidFill>
              <a:srgbClr val="81AB9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61A643-36CF-46EB-B427-BDA1552BDF89}"/>
              </a:ext>
            </a:extLst>
          </p:cNvPr>
          <p:cNvSpPr txBox="1"/>
          <p:nvPr/>
        </p:nvSpPr>
        <p:spPr>
          <a:xfrm>
            <a:off x="6628714" y="3330281"/>
            <a:ext cx="4584921" cy="9501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implementation of the application may take 4-6 weeks from start 9 June to 8 July.</a:t>
            </a:r>
          </a:p>
        </p:txBody>
      </p:sp>
    </p:spTree>
    <p:extLst>
      <p:ext uri="{BB962C8B-B14F-4D97-AF65-F5344CB8AC3E}">
        <p14:creationId xmlns:p14="http://schemas.microsoft.com/office/powerpoint/2010/main" val="421180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9">
            <a:extLst>
              <a:ext uri="{FF2B5EF4-FFF2-40B4-BE49-F238E27FC236}">
                <a16:creationId xmlns:a16="http://schemas.microsoft.com/office/drawing/2014/main" id="{827FF362-FC97-4BF5-949B-D4ADFA26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888549">
            <a:off x="-1059473" y="-1108988"/>
            <a:ext cx="7179830" cy="5226565"/>
          </a:xfrm>
          <a:custGeom>
            <a:avLst/>
            <a:gdLst>
              <a:gd name="connsiteX0" fmla="*/ 5217841 w 7179830"/>
              <a:gd name="connsiteY0" fmla="*/ 464824 h 5226565"/>
              <a:gd name="connsiteX1" fmla="*/ 5222490 w 7179830"/>
              <a:gd name="connsiteY1" fmla="*/ 464289 h 5226565"/>
              <a:gd name="connsiteX2" fmla="*/ 5216768 w 7179830"/>
              <a:gd name="connsiteY2" fmla="*/ 463394 h 5226565"/>
              <a:gd name="connsiteX3" fmla="*/ 5217841 w 7179830"/>
              <a:gd name="connsiteY3" fmla="*/ 464824 h 5226565"/>
              <a:gd name="connsiteX4" fmla="*/ 4945201 w 7179830"/>
              <a:gd name="connsiteY4" fmla="*/ 5226565 h 5226565"/>
              <a:gd name="connsiteX5" fmla="*/ 140449 w 7179830"/>
              <a:gd name="connsiteY5" fmla="*/ 2240811 h 5226565"/>
              <a:gd name="connsiteX6" fmla="*/ 232913 w 7179830"/>
              <a:gd name="connsiteY6" fmla="*/ 2052782 h 5226565"/>
              <a:gd name="connsiteX7" fmla="*/ 375714 w 7179830"/>
              <a:gd name="connsiteY7" fmla="*/ 1803205 h 5226565"/>
              <a:gd name="connsiteX8" fmla="*/ 1512756 w 7179830"/>
              <a:gd name="connsiteY8" fmla="*/ 638448 h 5226565"/>
              <a:gd name="connsiteX9" fmla="*/ 2902095 w 7179830"/>
              <a:gd name="connsiteY9" fmla="*/ 120440 h 5226565"/>
              <a:gd name="connsiteX10" fmla="*/ 2848453 w 7179830"/>
              <a:gd name="connsiteY10" fmla="*/ 125626 h 5226565"/>
              <a:gd name="connsiteX11" fmla="*/ 1837830 w 7179830"/>
              <a:gd name="connsiteY11" fmla="*/ 426203 h 5226565"/>
              <a:gd name="connsiteX12" fmla="*/ 214608 w 7179830"/>
              <a:gd name="connsiteY12" fmla="*/ 1882239 h 5226565"/>
              <a:gd name="connsiteX13" fmla="*/ 91317 w 7179830"/>
              <a:gd name="connsiteY13" fmla="*/ 2123701 h 5226565"/>
              <a:gd name="connsiteX14" fmla="*/ 64092 w 7179830"/>
              <a:gd name="connsiteY14" fmla="*/ 2193361 h 5226565"/>
              <a:gd name="connsiteX15" fmla="*/ 0 w 7179830"/>
              <a:gd name="connsiteY15" fmla="*/ 2153533 h 5226565"/>
              <a:gd name="connsiteX16" fmla="*/ 42834 w 7179830"/>
              <a:gd name="connsiteY16" fmla="*/ 2047277 h 5226565"/>
              <a:gd name="connsiteX17" fmla="*/ 923582 w 7179830"/>
              <a:gd name="connsiteY17" fmla="*/ 915600 h 5226565"/>
              <a:gd name="connsiteX18" fmla="*/ 2686989 w 7179830"/>
              <a:gd name="connsiteY18" fmla="*/ 73950 h 5226565"/>
              <a:gd name="connsiteX19" fmla="*/ 3059983 w 7179830"/>
              <a:gd name="connsiteY19" fmla="*/ 20308 h 5226565"/>
              <a:gd name="connsiteX20" fmla="*/ 3454435 w 7179830"/>
              <a:gd name="connsiteY20" fmla="*/ 1176 h 5226565"/>
              <a:gd name="connsiteX21" fmla="*/ 3923806 w 7179830"/>
              <a:gd name="connsiteY21" fmla="*/ 49990 h 5226565"/>
              <a:gd name="connsiteX22" fmla="*/ 5350874 w 7179830"/>
              <a:gd name="connsiteY22" fmla="*/ 426917 h 5226565"/>
              <a:gd name="connsiteX23" fmla="*/ 6607360 w 7179830"/>
              <a:gd name="connsiteY23" fmla="*/ 1075097 h 5226565"/>
              <a:gd name="connsiteX24" fmla="*/ 7110534 w 7179830"/>
              <a:gd name="connsiteY24" fmla="*/ 1541421 h 5226565"/>
              <a:gd name="connsiteX25" fmla="*/ 7179830 w 7179830"/>
              <a:gd name="connsiteY25" fmla="*/ 1630542 h 5226565"/>
              <a:gd name="connsiteX26" fmla="*/ 7136295 w 7179830"/>
              <a:gd name="connsiteY26" fmla="*/ 1700600 h 5226565"/>
              <a:gd name="connsiteX27" fmla="*/ 7131140 w 7179830"/>
              <a:gd name="connsiteY27" fmla="*/ 1693045 h 5226565"/>
              <a:gd name="connsiteX28" fmla="*/ 6577499 w 7179830"/>
              <a:gd name="connsiteY28" fmla="*/ 1148230 h 5226565"/>
              <a:gd name="connsiteX29" fmla="*/ 5494816 w 7179830"/>
              <a:gd name="connsiteY29" fmla="*/ 563527 h 5226565"/>
              <a:gd name="connsiteX30" fmla="*/ 5366967 w 7179830"/>
              <a:gd name="connsiteY30" fmla="*/ 514176 h 5226565"/>
              <a:gd name="connsiteX31" fmla="*/ 5244661 w 7179830"/>
              <a:gd name="connsiteY31" fmla="*/ 470725 h 5226565"/>
              <a:gd name="connsiteX32" fmla="*/ 5904822 w 7179830"/>
              <a:gd name="connsiteY32" fmla="*/ 815468 h 5226565"/>
              <a:gd name="connsiteX33" fmla="*/ 7015222 w 7179830"/>
              <a:gd name="connsiteY33" fmla="*/ 1815185 h 5226565"/>
              <a:gd name="connsiteX34" fmla="*/ 7040454 w 7179830"/>
              <a:gd name="connsiteY34" fmla="*/ 1854830 h 522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9830" h="5226565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rgbClr val="81AB90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CC15D9-C905-4BBA-847D-27D776742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639" y="830698"/>
            <a:ext cx="4324349" cy="1621755"/>
          </a:xfrm>
        </p:spPr>
        <p:txBody>
          <a:bodyPr anchor="t">
            <a:noAutofit/>
          </a:bodyPr>
          <a:lstStyle/>
          <a:p>
            <a:pPr algn="ctr"/>
            <a:r>
              <a:rPr lang="en-US" sz="4000" dirty="0"/>
              <a:t>System Architecture and Scope:</a:t>
            </a:r>
            <a:br>
              <a:rPr lang="en-US" sz="4000" dirty="0"/>
            </a:br>
            <a:endParaRPr lang="ar-SA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74199C-D63E-41F5-86E7-B355EDDB6FCA}"/>
              </a:ext>
            </a:extLst>
          </p:cNvPr>
          <p:cNvSpPr txBox="1"/>
          <p:nvPr/>
        </p:nvSpPr>
        <p:spPr>
          <a:xfrm>
            <a:off x="5592993" y="3034070"/>
            <a:ext cx="6527833" cy="34163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will work on the back-end of the application by using java language.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is a high-level, class-based, object-oriented programming language that is designed to have as few implementation dependencies as possible.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also, Java code can run on all platforms that support Java without the need for recompilation.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of 2019, Java was one of the most popular programming languages in use according to GitHub.</a:t>
            </a:r>
          </a:p>
        </p:txBody>
      </p:sp>
      <p:pic>
        <p:nvPicPr>
          <p:cNvPr id="3074" name="Picture 2" descr="Deploy Code to Containers from Git Automatically | Jelastic">
            <a:extLst>
              <a:ext uri="{FF2B5EF4-FFF2-40B4-BE49-F238E27FC236}">
                <a16:creationId xmlns:a16="http://schemas.microsoft.com/office/drawing/2014/main" id="{F8706734-F3E0-4B76-A2B0-61E74253E5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98" b="6750"/>
          <a:stretch/>
        </p:blipFill>
        <p:spPr bwMode="auto">
          <a:xfrm>
            <a:off x="1046446" y="4473915"/>
            <a:ext cx="3646170" cy="202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ow to Reinstall Windows 10 and Keep Your Files">
            <a:extLst>
              <a:ext uri="{FF2B5EF4-FFF2-40B4-BE49-F238E27FC236}">
                <a16:creationId xmlns:a16="http://schemas.microsoft.com/office/drawing/2014/main" id="{D0180671-EBE7-4EF1-B57B-E5BA2D2C3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224" y="1952455"/>
            <a:ext cx="1897663" cy="106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Mac OS Logo PNG Transparent – Brands Logos">
            <a:extLst>
              <a:ext uri="{FF2B5EF4-FFF2-40B4-BE49-F238E27FC236}">
                <a16:creationId xmlns:a16="http://schemas.microsoft.com/office/drawing/2014/main" id="{E2ABBC2C-9523-4218-A3A9-716CAE565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7526" y="213414"/>
            <a:ext cx="1810911" cy="181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OPINION: Make the switch to a Linux operating system | Opinion |  redandblack.com">
            <a:extLst>
              <a:ext uri="{FF2B5EF4-FFF2-40B4-BE49-F238E27FC236}">
                <a16:creationId xmlns:a16="http://schemas.microsoft.com/office/drawing/2014/main" id="{38367FF2-6F6D-487D-AF26-6F505911B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870" y="333419"/>
            <a:ext cx="2184081" cy="145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DB30DD4-24E1-41A4-8E71-40EC677287C3}"/>
              </a:ext>
            </a:extLst>
          </p:cNvPr>
          <p:cNvCxnSpPr/>
          <p:nvPr/>
        </p:nvCxnSpPr>
        <p:spPr>
          <a:xfrm>
            <a:off x="5354320" y="3062868"/>
            <a:ext cx="656336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1ECF959D-7A0E-4C5A-A5DB-239431CF4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995" y="2183083"/>
            <a:ext cx="3536351" cy="538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OS App Development Company India - MagicByte Solutions">
            <a:extLst>
              <a:ext uri="{FF2B5EF4-FFF2-40B4-BE49-F238E27FC236}">
                <a16:creationId xmlns:a16="http://schemas.microsoft.com/office/drawing/2014/main" id="{89F62C47-8467-4E90-968C-27C06EDE3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167" y="248817"/>
            <a:ext cx="3035833" cy="170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793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2E6170-CCDA-4A8E-93E5-71658BFB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C03049-0981-4F4F-8158-02B2E9695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6185" y="1178052"/>
            <a:ext cx="6150102" cy="71742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Application advantages</a:t>
            </a:r>
            <a:br>
              <a:rPr lang="en-US" sz="3600" dirty="0"/>
            </a:br>
            <a:endParaRPr lang="ar-SA" sz="36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80EBCDD-54A3-491E-9753-1240601E7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77731" y="0"/>
            <a:ext cx="6714269" cy="6858000"/>
          </a:xfrm>
          <a:custGeom>
            <a:avLst/>
            <a:gdLst>
              <a:gd name="connsiteX0" fmla="*/ 1097203 w 6714269"/>
              <a:gd name="connsiteY0" fmla="*/ 0 h 6858000"/>
              <a:gd name="connsiteX1" fmla="*/ 1154155 w 6714269"/>
              <a:gd name="connsiteY1" fmla="*/ 0 h 6858000"/>
              <a:gd name="connsiteX2" fmla="*/ 972305 w 6714269"/>
              <a:gd name="connsiteY2" fmla="*/ 343212 h 6858000"/>
              <a:gd name="connsiteX3" fmla="*/ 780524 w 6714269"/>
              <a:gd name="connsiteY3" fmla="*/ 761067 h 6858000"/>
              <a:gd name="connsiteX4" fmla="*/ 737045 w 6714269"/>
              <a:gd name="connsiteY4" fmla="*/ 865164 h 6858000"/>
              <a:gd name="connsiteX5" fmla="*/ 762322 w 6714269"/>
              <a:gd name="connsiteY5" fmla="*/ 830676 h 6858000"/>
              <a:gd name="connsiteX6" fmla="*/ 1118805 w 6714269"/>
              <a:gd name="connsiteY6" fmla="*/ 160440 h 6858000"/>
              <a:gd name="connsiteX7" fmla="*/ 1221640 w 6714269"/>
              <a:gd name="connsiteY7" fmla="*/ 0 h 6858000"/>
              <a:gd name="connsiteX8" fmla="*/ 6714269 w 6714269"/>
              <a:gd name="connsiteY8" fmla="*/ 0 h 6858000"/>
              <a:gd name="connsiteX9" fmla="*/ 6714269 w 6714269"/>
              <a:gd name="connsiteY9" fmla="*/ 6858000 h 6858000"/>
              <a:gd name="connsiteX10" fmla="*/ 704817 w 6714269"/>
              <a:gd name="connsiteY10" fmla="*/ 6858000 h 6858000"/>
              <a:gd name="connsiteX11" fmla="*/ 618717 w 6714269"/>
              <a:gd name="connsiteY11" fmla="*/ 6672538 h 6858000"/>
              <a:gd name="connsiteX12" fmla="*/ 309324 w 6714269"/>
              <a:gd name="connsiteY12" fmla="*/ 5833618 h 6858000"/>
              <a:gd name="connsiteX13" fmla="*/ 209850 w 6714269"/>
              <a:gd name="connsiteY13" fmla="*/ 5484180 h 6858000"/>
              <a:gd name="connsiteX14" fmla="*/ 211619 w 6714269"/>
              <a:gd name="connsiteY14" fmla="*/ 5517653 h 6858000"/>
              <a:gd name="connsiteX15" fmla="*/ 361778 w 6714269"/>
              <a:gd name="connsiteY15" fmla="*/ 6145524 h 6858000"/>
              <a:gd name="connsiteX16" fmla="*/ 591356 w 6714269"/>
              <a:gd name="connsiteY16" fmla="*/ 6843306 h 6858000"/>
              <a:gd name="connsiteX17" fmla="*/ 597415 w 6714269"/>
              <a:gd name="connsiteY17" fmla="*/ 6858000 h 6858000"/>
              <a:gd name="connsiteX18" fmla="*/ 545224 w 6714269"/>
              <a:gd name="connsiteY18" fmla="*/ 6858000 h 6858000"/>
              <a:gd name="connsiteX19" fmla="*/ 533604 w 6714269"/>
              <a:gd name="connsiteY19" fmla="*/ 6830072 h 6858000"/>
              <a:gd name="connsiteX20" fmla="*/ 169657 w 6714269"/>
              <a:gd name="connsiteY20" fmla="*/ 5556577 h 6858000"/>
              <a:gd name="connsiteX21" fmla="*/ 12169 w 6714269"/>
              <a:gd name="connsiteY21" fmla="*/ 4362835 h 6858000"/>
              <a:gd name="connsiteX22" fmla="*/ 46168 w 6714269"/>
              <a:gd name="connsiteY22" fmla="*/ 3338487 h 6858000"/>
              <a:gd name="connsiteX23" fmla="*/ 490574 w 6714269"/>
              <a:gd name="connsiteY23" fmla="*/ 1381078 h 6858000"/>
              <a:gd name="connsiteX24" fmla="*/ 984701 w 6714269"/>
              <a:gd name="connsiteY24" fmla="*/ 2082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714269" h="6858000">
                <a:moveTo>
                  <a:pt x="1097203" y="0"/>
                </a:moveTo>
                <a:lnTo>
                  <a:pt x="1154155" y="0"/>
                </a:lnTo>
                <a:lnTo>
                  <a:pt x="972305" y="343212"/>
                </a:lnTo>
                <a:cubicBezTo>
                  <a:pt x="904739" y="480367"/>
                  <a:pt x="840941" y="619727"/>
                  <a:pt x="780524" y="761067"/>
                </a:cubicBezTo>
                <a:cubicBezTo>
                  <a:pt x="765737" y="795681"/>
                  <a:pt x="751579" y="830550"/>
                  <a:pt x="737045" y="865164"/>
                </a:cubicBezTo>
                <a:cubicBezTo>
                  <a:pt x="748306" y="856057"/>
                  <a:pt x="757014" y="844174"/>
                  <a:pt x="762322" y="830676"/>
                </a:cubicBezTo>
                <a:cubicBezTo>
                  <a:pt x="870201" y="600612"/>
                  <a:pt x="988539" y="376889"/>
                  <a:pt x="1118805" y="160440"/>
                </a:cubicBezTo>
                <a:lnTo>
                  <a:pt x="1221640" y="0"/>
                </a:lnTo>
                <a:lnTo>
                  <a:pt x="6714269" y="0"/>
                </a:lnTo>
                <a:lnTo>
                  <a:pt x="6714269" y="6858000"/>
                </a:lnTo>
                <a:lnTo>
                  <a:pt x="704817" y="6858000"/>
                </a:lnTo>
                <a:lnTo>
                  <a:pt x="618717" y="6672538"/>
                </a:lnTo>
                <a:cubicBezTo>
                  <a:pt x="501618" y="6400947"/>
                  <a:pt x="398622" y="6121213"/>
                  <a:pt x="309324" y="5833618"/>
                </a:cubicBezTo>
                <a:cubicBezTo>
                  <a:pt x="275071" y="5723183"/>
                  <a:pt x="246125" y="5611225"/>
                  <a:pt x="209850" y="5484180"/>
                </a:cubicBezTo>
                <a:cubicBezTo>
                  <a:pt x="209859" y="5495363"/>
                  <a:pt x="210448" y="5506534"/>
                  <a:pt x="211619" y="5517653"/>
                </a:cubicBezTo>
                <a:cubicBezTo>
                  <a:pt x="261166" y="5727113"/>
                  <a:pt x="303888" y="5938474"/>
                  <a:pt x="361778" y="6145524"/>
                </a:cubicBezTo>
                <a:cubicBezTo>
                  <a:pt x="428356" y="6383258"/>
                  <a:pt x="504422" y="6616111"/>
                  <a:pt x="591356" y="6843306"/>
                </a:cubicBezTo>
                <a:lnTo>
                  <a:pt x="597415" y="6858000"/>
                </a:lnTo>
                <a:lnTo>
                  <a:pt x="545224" y="6858000"/>
                </a:lnTo>
                <a:lnTo>
                  <a:pt x="533604" y="6830072"/>
                </a:lnTo>
                <a:cubicBezTo>
                  <a:pt x="376384" y="6416985"/>
                  <a:pt x="257344" y="5991917"/>
                  <a:pt x="169657" y="5556577"/>
                </a:cubicBezTo>
                <a:cubicBezTo>
                  <a:pt x="90154" y="5162256"/>
                  <a:pt x="43261" y="4763750"/>
                  <a:pt x="12169" y="4362835"/>
                </a:cubicBezTo>
                <a:cubicBezTo>
                  <a:pt x="-14122" y="4019865"/>
                  <a:pt x="4458" y="3679429"/>
                  <a:pt x="46168" y="3338487"/>
                </a:cubicBezTo>
                <a:cubicBezTo>
                  <a:pt x="125796" y="2672248"/>
                  <a:pt x="274744" y="2016203"/>
                  <a:pt x="490574" y="1381078"/>
                </a:cubicBezTo>
                <a:cubicBezTo>
                  <a:pt x="629230" y="976550"/>
                  <a:pt x="791584" y="584320"/>
                  <a:pt x="984701" y="208241"/>
                </a:cubicBezTo>
                <a:close/>
              </a:path>
            </a:pathLst>
          </a:custGeom>
          <a:solidFill>
            <a:srgbClr val="81AB90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AACBE2-E475-4D1C-9F78-0BBC471815C6}"/>
              </a:ext>
            </a:extLst>
          </p:cNvPr>
          <p:cNvSpPr txBox="1"/>
          <p:nvPr/>
        </p:nvSpPr>
        <p:spPr>
          <a:xfrm>
            <a:off x="467926" y="2914650"/>
            <a:ext cx="5009805" cy="258532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It's free, you don't need to pay for the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Keep Password app can run on all platforms that support Java.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It's open-source, when finished it will be published on GitHub.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to use.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ar-S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A91263-F2AE-46DF-8676-7E0A09577F69}"/>
              </a:ext>
            </a:extLst>
          </p:cNvPr>
          <p:cNvCxnSpPr/>
          <p:nvPr/>
        </p:nvCxnSpPr>
        <p:spPr>
          <a:xfrm>
            <a:off x="247650" y="1895475"/>
            <a:ext cx="5230081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F65DD55-66C7-4CD9-9ACA-5EA8EE281D53}"/>
              </a:ext>
            </a:extLst>
          </p:cNvPr>
          <p:cNvSpPr txBox="1"/>
          <p:nvPr/>
        </p:nvSpPr>
        <p:spPr>
          <a:xfrm>
            <a:off x="6230551" y="2914650"/>
            <a:ext cx="5009805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Security.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other languages for App.</a:t>
            </a:r>
          </a:p>
          <a:p>
            <a:pPr marL="342900" indent="-342900">
              <a:buFont typeface="+mj-lt"/>
              <a:buAutoNum type="arabicPeriod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ar-SA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157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39411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81AB90"/>
          </a:solidFill>
          <a:ln w="41275" cap="rnd">
            <a:solidFill>
              <a:srgbClr val="81AB9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 descr="1Password Review | PCMag">
            <a:extLst>
              <a:ext uri="{FF2B5EF4-FFF2-40B4-BE49-F238E27FC236}">
                <a16:creationId xmlns:a16="http://schemas.microsoft.com/office/drawing/2014/main" id="{54FF68F7-83BD-41F4-AA59-7AD8EEF48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43" y="2035445"/>
            <a:ext cx="2694612" cy="1516967"/>
          </a:xfrm>
          <a:prstGeom prst="ellipse">
            <a:avLst/>
          </a:prstGeom>
          <a:ln w="952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2" descr="LastPass Sounds Breach Alert - BankInfoSecurity">
            <a:extLst>
              <a:ext uri="{FF2B5EF4-FFF2-40B4-BE49-F238E27FC236}">
                <a16:creationId xmlns:a16="http://schemas.microsoft.com/office/drawing/2014/main" id="{D82BD4C7-9188-4FF6-B761-D580040E2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870" y="4064071"/>
            <a:ext cx="2387526" cy="1444068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77B19D-1FCD-4325-8D38-16B68C06C3C8}"/>
              </a:ext>
            </a:extLst>
          </p:cNvPr>
          <p:cNvSpPr txBox="1"/>
          <p:nvPr/>
        </p:nvSpPr>
        <p:spPr>
          <a:xfrm>
            <a:off x="422917" y="685584"/>
            <a:ext cx="4460396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latin typeface="+mj-lt"/>
              </a:rPr>
              <a:t>The applications similar :</a:t>
            </a:r>
            <a:endParaRPr lang="ar-SA" sz="32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5C6EA2-3A22-47C7-BF0F-11138B92B97D}"/>
              </a:ext>
            </a:extLst>
          </p:cNvPr>
          <p:cNvSpPr txBox="1"/>
          <p:nvPr/>
        </p:nvSpPr>
        <p:spPr>
          <a:xfrm>
            <a:off x="4918765" y="1689141"/>
            <a:ext cx="6397946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Passwords are simple. They're either too easy to guess and using the same one everywhere is inviting hackers to take down all your accounts at once. Therefore, password managers are a good idea.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5C0F7E-54C2-4018-8D58-8ABA525E5FD3}"/>
              </a:ext>
            </a:extLst>
          </p:cNvPr>
          <p:cNvSpPr txBox="1"/>
          <p:nvPr/>
        </p:nvSpPr>
        <p:spPr>
          <a:xfrm>
            <a:off x="4883313" y="2936168"/>
            <a:ext cx="6468850" cy="20313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Keep Password Application is distinguished from them by: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Open-source and will publish on GitHub.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will Free opposite for the service.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will run on all platforms and desktop app.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F8A96D46-E7AB-401F-BAE9-5087CB92A9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0" t="14470" r="22811" b="28229"/>
          <a:stretch/>
        </p:blipFill>
        <p:spPr>
          <a:xfrm>
            <a:off x="9102546" y="3429000"/>
            <a:ext cx="2552175" cy="261247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5311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239E17-96C6-4DD6-80AE-0340D36D2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518" y="1596486"/>
            <a:ext cx="6681882" cy="16710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400" dirty="0"/>
              <a:t>The Goal Of Project :</a:t>
            </a:r>
            <a:br>
              <a:rPr lang="en-US" sz="4400" dirty="0"/>
            </a:br>
            <a:endParaRPr lang="en-US" sz="4400" dirty="0"/>
          </a:p>
        </p:txBody>
      </p:sp>
      <p:pic>
        <p:nvPicPr>
          <p:cNvPr id="7" name="Graphic 6" descr="Bullseye">
            <a:extLst>
              <a:ext uri="{FF2B5EF4-FFF2-40B4-BE49-F238E27FC236}">
                <a16:creationId xmlns:a16="http://schemas.microsoft.com/office/drawing/2014/main" id="{17483FA6-ABB8-4812-BA16-B85501CEA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3400" y="1165632"/>
            <a:ext cx="2277262" cy="2277262"/>
          </a:xfrm>
          <a:prstGeom prst="rect">
            <a:avLst/>
          </a:prstGeom>
        </p:spPr>
      </p:pic>
      <p:sp>
        <p:nvSpPr>
          <p:cNvPr id="14" name="Rectangle 6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27432"/>
          </a:xfrm>
          <a:custGeom>
            <a:avLst/>
            <a:gdLst>
              <a:gd name="connsiteX0" fmla="*/ 0 w 4572000"/>
              <a:gd name="connsiteY0" fmla="*/ 0 h 27432"/>
              <a:gd name="connsiteX1" fmla="*/ 607423 w 4572000"/>
              <a:gd name="connsiteY1" fmla="*/ 0 h 27432"/>
              <a:gd name="connsiteX2" fmla="*/ 1123406 w 4572000"/>
              <a:gd name="connsiteY2" fmla="*/ 0 h 27432"/>
              <a:gd name="connsiteX3" fmla="*/ 1685109 w 4572000"/>
              <a:gd name="connsiteY3" fmla="*/ 0 h 27432"/>
              <a:gd name="connsiteX4" fmla="*/ 2383971 w 4572000"/>
              <a:gd name="connsiteY4" fmla="*/ 0 h 27432"/>
              <a:gd name="connsiteX5" fmla="*/ 2991394 w 4572000"/>
              <a:gd name="connsiteY5" fmla="*/ 0 h 27432"/>
              <a:gd name="connsiteX6" fmla="*/ 3553097 w 4572000"/>
              <a:gd name="connsiteY6" fmla="*/ 0 h 27432"/>
              <a:gd name="connsiteX7" fmla="*/ 4572000 w 4572000"/>
              <a:gd name="connsiteY7" fmla="*/ 0 h 27432"/>
              <a:gd name="connsiteX8" fmla="*/ 4572000 w 4572000"/>
              <a:gd name="connsiteY8" fmla="*/ 27432 h 27432"/>
              <a:gd name="connsiteX9" fmla="*/ 3918857 w 4572000"/>
              <a:gd name="connsiteY9" fmla="*/ 27432 h 27432"/>
              <a:gd name="connsiteX10" fmla="*/ 3357154 w 4572000"/>
              <a:gd name="connsiteY10" fmla="*/ 27432 h 27432"/>
              <a:gd name="connsiteX11" fmla="*/ 2612571 w 4572000"/>
              <a:gd name="connsiteY11" fmla="*/ 27432 h 27432"/>
              <a:gd name="connsiteX12" fmla="*/ 2005149 w 4572000"/>
              <a:gd name="connsiteY12" fmla="*/ 27432 h 27432"/>
              <a:gd name="connsiteX13" fmla="*/ 1489166 w 4572000"/>
              <a:gd name="connsiteY13" fmla="*/ 27432 h 27432"/>
              <a:gd name="connsiteX14" fmla="*/ 790303 w 4572000"/>
              <a:gd name="connsiteY14" fmla="*/ 27432 h 27432"/>
              <a:gd name="connsiteX15" fmla="*/ 0 w 4572000"/>
              <a:gd name="connsiteY15" fmla="*/ 27432 h 27432"/>
              <a:gd name="connsiteX16" fmla="*/ 0 w 457200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27432" fill="none" extrusionOk="0">
                <a:moveTo>
                  <a:pt x="0" y="0"/>
                </a:moveTo>
                <a:cubicBezTo>
                  <a:pt x="150397" y="-23421"/>
                  <a:pt x="474161" y="9174"/>
                  <a:pt x="607423" y="0"/>
                </a:cubicBezTo>
                <a:cubicBezTo>
                  <a:pt x="740685" y="-9174"/>
                  <a:pt x="868821" y="-4258"/>
                  <a:pt x="1123406" y="0"/>
                </a:cubicBezTo>
                <a:cubicBezTo>
                  <a:pt x="1377991" y="4258"/>
                  <a:pt x="1567664" y="-12410"/>
                  <a:pt x="1685109" y="0"/>
                </a:cubicBezTo>
                <a:cubicBezTo>
                  <a:pt x="1802554" y="12410"/>
                  <a:pt x="2193086" y="-14353"/>
                  <a:pt x="2383971" y="0"/>
                </a:cubicBezTo>
                <a:cubicBezTo>
                  <a:pt x="2574856" y="14353"/>
                  <a:pt x="2697477" y="-26142"/>
                  <a:pt x="2991394" y="0"/>
                </a:cubicBezTo>
                <a:cubicBezTo>
                  <a:pt x="3285311" y="26142"/>
                  <a:pt x="3423667" y="26544"/>
                  <a:pt x="3553097" y="0"/>
                </a:cubicBezTo>
                <a:cubicBezTo>
                  <a:pt x="3682527" y="-26544"/>
                  <a:pt x="4344147" y="50350"/>
                  <a:pt x="4572000" y="0"/>
                </a:cubicBezTo>
                <a:cubicBezTo>
                  <a:pt x="4571027" y="8304"/>
                  <a:pt x="4571522" y="21512"/>
                  <a:pt x="4572000" y="27432"/>
                </a:cubicBezTo>
                <a:cubicBezTo>
                  <a:pt x="4438349" y="5490"/>
                  <a:pt x="4090129" y="31231"/>
                  <a:pt x="3918857" y="27432"/>
                </a:cubicBezTo>
                <a:cubicBezTo>
                  <a:pt x="3747585" y="23633"/>
                  <a:pt x="3498826" y="6883"/>
                  <a:pt x="3357154" y="27432"/>
                </a:cubicBezTo>
                <a:cubicBezTo>
                  <a:pt x="3215482" y="47981"/>
                  <a:pt x="2784289" y="56849"/>
                  <a:pt x="2612571" y="27432"/>
                </a:cubicBezTo>
                <a:cubicBezTo>
                  <a:pt x="2440853" y="-1985"/>
                  <a:pt x="2261292" y="25951"/>
                  <a:pt x="2005149" y="27432"/>
                </a:cubicBezTo>
                <a:cubicBezTo>
                  <a:pt x="1749006" y="28913"/>
                  <a:pt x="1700078" y="34342"/>
                  <a:pt x="1489166" y="27432"/>
                </a:cubicBezTo>
                <a:cubicBezTo>
                  <a:pt x="1278254" y="20522"/>
                  <a:pt x="1077188" y="56916"/>
                  <a:pt x="790303" y="27432"/>
                </a:cubicBezTo>
                <a:cubicBezTo>
                  <a:pt x="503418" y="-2052"/>
                  <a:pt x="359168" y="57044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572000" h="27432" stroke="0" extrusionOk="0">
                <a:moveTo>
                  <a:pt x="0" y="0"/>
                </a:moveTo>
                <a:cubicBezTo>
                  <a:pt x="155698" y="6780"/>
                  <a:pt x="465972" y="13197"/>
                  <a:pt x="607423" y="0"/>
                </a:cubicBezTo>
                <a:cubicBezTo>
                  <a:pt x="748874" y="-13197"/>
                  <a:pt x="1014133" y="22994"/>
                  <a:pt x="1123406" y="0"/>
                </a:cubicBezTo>
                <a:cubicBezTo>
                  <a:pt x="1232679" y="-22994"/>
                  <a:pt x="1639431" y="-2997"/>
                  <a:pt x="1867989" y="0"/>
                </a:cubicBezTo>
                <a:cubicBezTo>
                  <a:pt x="2096547" y="2997"/>
                  <a:pt x="2265668" y="29557"/>
                  <a:pt x="2475411" y="0"/>
                </a:cubicBezTo>
                <a:cubicBezTo>
                  <a:pt x="2685154" y="-29557"/>
                  <a:pt x="2951491" y="73"/>
                  <a:pt x="3082834" y="0"/>
                </a:cubicBezTo>
                <a:cubicBezTo>
                  <a:pt x="3214177" y="-73"/>
                  <a:pt x="3641000" y="-33478"/>
                  <a:pt x="3827417" y="0"/>
                </a:cubicBezTo>
                <a:cubicBezTo>
                  <a:pt x="4013834" y="33478"/>
                  <a:pt x="4345917" y="14255"/>
                  <a:pt x="4572000" y="0"/>
                </a:cubicBezTo>
                <a:cubicBezTo>
                  <a:pt x="4572485" y="9333"/>
                  <a:pt x="4573278" y="19699"/>
                  <a:pt x="4572000" y="27432"/>
                </a:cubicBezTo>
                <a:cubicBezTo>
                  <a:pt x="4318030" y="43025"/>
                  <a:pt x="4161104" y="34314"/>
                  <a:pt x="4010297" y="27432"/>
                </a:cubicBezTo>
                <a:cubicBezTo>
                  <a:pt x="3859490" y="20550"/>
                  <a:pt x="3592529" y="6613"/>
                  <a:pt x="3357154" y="27432"/>
                </a:cubicBezTo>
                <a:cubicBezTo>
                  <a:pt x="3121779" y="48251"/>
                  <a:pt x="2884285" y="3780"/>
                  <a:pt x="2704011" y="27432"/>
                </a:cubicBezTo>
                <a:cubicBezTo>
                  <a:pt x="2523737" y="51084"/>
                  <a:pt x="2295944" y="32081"/>
                  <a:pt x="2096589" y="27432"/>
                </a:cubicBezTo>
                <a:cubicBezTo>
                  <a:pt x="1897234" y="22783"/>
                  <a:pt x="1623782" y="52518"/>
                  <a:pt x="1352006" y="27432"/>
                </a:cubicBezTo>
                <a:cubicBezTo>
                  <a:pt x="1080230" y="2346"/>
                  <a:pt x="869959" y="12864"/>
                  <a:pt x="607423" y="27432"/>
                </a:cubicBezTo>
                <a:cubicBezTo>
                  <a:pt x="344887" y="42000"/>
                  <a:pt x="188100" y="40051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81AB90"/>
          </a:solidFill>
          <a:ln w="38100" cap="rnd">
            <a:solidFill>
              <a:srgbClr val="81AB9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26">
            <a:extLst>
              <a:ext uri="{FF2B5EF4-FFF2-40B4-BE49-F238E27FC236}">
                <a16:creationId xmlns:a16="http://schemas.microsoft.com/office/drawing/2014/main" id="{F28B82B1-E269-4325-A665-6CFE5DEE5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ooter Placeholder 27">
            <a:extLst>
              <a:ext uri="{FF2B5EF4-FFF2-40B4-BE49-F238E27FC236}">
                <a16:creationId xmlns:a16="http://schemas.microsoft.com/office/drawing/2014/main" id="{7C700527-76FD-4DF4-A597-6F5E089CA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Slide Number Placeholder 28">
            <a:extLst>
              <a:ext uri="{FF2B5EF4-FFF2-40B4-BE49-F238E27FC236}">
                <a16:creationId xmlns:a16="http://schemas.microsoft.com/office/drawing/2014/main" id="{B5EA49A9-01EB-4D60-A392-7DC9B625D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81DBEE-E95E-441A-9DC2-6134D2AABE18}"/>
              </a:ext>
            </a:extLst>
          </p:cNvPr>
          <p:cNvSpPr txBox="1"/>
          <p:nvPr/>
        </p:nvSpPr>
        <p:spPr>
          <a:xfrm>
            <a:off x="1943100" y="4574418"/>
            <a:ext cx="779824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self-development in building an application by using Java.</a:t>
            </a:r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FDEDC09B-B17E-4C26-94CF-752CFF36B41B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 rot="16200000" flipH="1">
            <a:off x="4673889" y="3406083"/>
            <a:ext cx="1306904" cy="10297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078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68AB93A-48BC-4C25-A3AD-C17B5A682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F4AE179-A75B-4007-B5FA-8139ACF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8969" y="1168517"/>
            <a:ext cx="4889565" cy="4424065"/>
          </a:xfrm>
          <a:custGeom>
            <a:avLst/>
            <a:gdLst>
              <a:gd name="connsiteX0" fmla="*/ 2612540 w 5531319"/>
              <a:gd name="connsiteY0" fmla="*/ 836 h 4424065"/>
              <a:gd name="connsiteX1" fmla="*/ 2946310 w 5531319"/>
              <a:gd name="connsiteY1" fmla="*/ 35548 h 4424065"/>
              <a:gd name="connsiteX2" fmla="*/ 3961099 w 5531319"/>
              <a:gd name="connsiteY2" fmla="*/ 303581 h 4424065"/>
              <a:gd name="connsiteX3" fmla="*/ 4854587 w 5531319"/>
              <a:gd name="connsiteY3" fmla="*/ 764502 h 4424065"/>
              <a:gd name="connsiteX4" fmla="*/ 5377812 w 5531319"/>
              <a:gd name="connsiteY4" fmla="*/ 1339732 h 4424065"/>
              <a:gd name="connsiteX5" fmla="*/ 5526197 w 5531319"/>
              <a:gd name="connsiteY5" fmla="*/ 1825829 h 4424065"/>
              <a:gd name="connsiteX6" fmla="*/ 5510557 w 5531319"/>
              <a:gd name="connsiteY6" fmla="*/ 2199398 h 4424065"/>
              <a:gd name="connsiteX7" fmla="*/ 5509795 w 5531319"/>
              <a:gd name="connsiteY7" fmla="*/ 2402839 h 4424065"/>
              <a:gd name="connsiteX8" fmla="*/ 5323519 w 5531319"/>
              <a:gd name="connsiteY8" fmla="*/ 3144890 h 4424065"/>
              <a:gd name="connsiteX9" fmla="*/ 4853061 w 5531319"/>
              <a:gd name="connsiteY9" fmla="*/ 3612932 h 4424065"/>
              <a:gd name="connsiteX10" fmla="*/ 4316358 w 5531319"/>
              <a:gd name="connsiteY10" fmla="*/ 3982940 h 4424065"/>
              <a:gd name="connsiteX11" fmla="*/ 3352556 w 5531319"/>
              <a:gd name="connsiteY11" fmla="*/ 4386771 h 4424065"/>
              <a:gd name="connsiteX12" fmla="*/ 2770206 w 5531319"/>
              <a:gd name="connsiteY12" fmla="*/ 4412201 h 4424065"/>
              <a:gd name="connsiteX13" fmla="*/ 2514888 w 5531319"/>
              <a:gd name="connsiteY13" fmla="*/ 4393637 h 4424065"/>
              <a:gd name="connsiteX14" fmla="*/ 1903166 w 5531319"/>
              <a:gd name="connsiteY14" fmla="*/ 4263562 h 4424065"/>
              <a:gd name="connsiteX15" fmla="*/ 948392 w 5531319"/>
              <a:gd name="connsiteY15" fmla="*/ 3794249 h 4424065"/>
              <a:gd name="connsiteX16" fmla="*/ 223633 w 5531319"/>
              <a:gd name="connsiteY16" fmla="*/ 2975526 h 4424065"/>
              <a:gd name="connsiteX17" fmla="*/ 39519 w 5531319"/>
              <a:gd name="connsiteY17" fmla="*/ 2401695 h 4424065"/>
              <a:gd name="connsiteX18" fmla="*/ 16251 w 5531319"/>
              <a:gd name="connsiteY18" fmla="*/ 2300991 h 4424065"/>
              <a:gd name="connsiteX19" fmla="*/ 11800 w 5531319"/>
              <a:gd name="connsiteY19" fmla="*/ 2053556 h 4424065"/>
              <a:gd name="connsiteX20" fmla="*/ 812849 w 5531319"/>
              <a:gd name="connsiteY20" fmla="*/ 651084 h 4424065"/>
              <a:gd name="connsiteX21" fmla="*/ 2066809 w 5531319"/>
              <a:gd name="connsiteY21" fmla="*/ 52586 h 4424065"/>
              <a:gd name="connsiteX22" fmla="*/ 2332045 w 5531319"/>
              <a:gd name="connsiteY22" fmla="*/ 14441 h 4424065"/>
              <a:gd name="connsiteX23" fmla="*/ 2612540 w 5531319"/>
              <a:gd name="connsiteY23" fmla="*/ 836 h 4424065"/>
              <a:gd name="connsiteX24" fmla="*/ 5468597 w 5531319"/>
              <a:gd name="connsiteY24" fmla="*/ 2088522 h 4424065"/>
              <a:gd name="connsiteX25" fmla="*/ 5471140 w 5531319"/>
              <a:gd name="connsiteY25" fmla="*/ 1826083 h 4424065"/>
              <a:gd name="connsiteX26" fmla="*/ 5327079 w 5531319"/>
              <a:gd name="connsiteY26" fmla="*/ 1361348 h 4424065"/>
              <a:gd name="connsiteX27" fmla="*/ 4833353 w 5531319"/>
              <a:gd name="connsiteY27" fmla="*/ 816507 h 4424065"/>
              <a:gd name="connsiteX28" fmla="*/ 4063456 w 5531319"/>
              <a:gd name="connsiteY28" fmla="*/ 400724 h 4424065"/>
              <a:gd name="connsiteX29" fmla="*/ 3972543 w 5531319"/>
              <a:gd name="connsiteY29" fmla="*/ 365631 h 4424065"/>
              <a:gd name="connsiteX30" fmla="*/ 3885571 w 5531319"/>
              <a:gd name="connsiteY30" fmla="*/ 334733 h 4424065"/>
              <a:gd name="connsiteX31" fmla="*/ 4355012 w 5531319"/>
              <a:gd name="connsiteY31" fmla="*/ 579880 h 4424065"/>
              <a:gd name="connsiteX32" fmla="*/ 5144618 w 5531319"/>
              <a:gd name="connsiteY32" fmla="*/ 1290779 h 4424065"/>
              <a:gd name="connsiteX33" fmla="*/ 5468597 w 5531319"/>
              <a:gd name="connsiteY33" fmla="*/ 2088522 h 4424065"/>
              <a:gd name="connsiteX34" fmla="*/ 2219771 w 5531319"/>
              <a:gd name="connsiteY34" fmla="*/ 85645 h 4424065"/>
              <a:gd name="connsiteX35" fmla="*/ 2181626 w 5531319"/>
              <a:gd name="connsiteY35" fmla="*/ 89333 h 4424065"/>
              <a:gd name="connsiteX36" fmla="*/ 1462971 w 5531319"/>
              <a:gd name="connsiteY36" fmla="*/ 303073 h 4424065"/>
              <a:gd name="connsiteX37" fmla="*/ 308697 w 5531319"/>
              <a:gd name="connsiteY37" fmla="*/ 1338461 h 4424065"/>
              <a:gd name="connsiteX38" fmla="*/ 65839 w 5531319"/>
              <a:gd name="connsiteY38" fmla="*/ 2064364 h 4424065"/>
              <a:gd name="connsiteX39" fmla="*/ 82114 w 5531319"/>
              <a:gd name="connsiteY39" fmla="*/ 2022150 h 4424065"/>
              <a:gd name="connsiteX40" fmla="*/ 423260 w 5531319"/>
              <a:gd name="connsiteY40" fmla="*/ 1282260 h 4424065"/>
              <a:gd name="connsiteX41" fmla="*/ 1231811 w 5531319"/>
              <a:gd name="connsiteY41" fmla="*/ 454001 h 4424065"/>
              <a:gd name="connsiteX42" fmla="*/ 2219771 w 5531319"/>
              <a:gd name="connsiteY42" fmla="*/ 85645 h 4424065"/>
              <a:gd name="connsiteX43" fmla="*/ 2855524 w 5531319"/>
              <a:gd name="connsiteY43" fmla="*/ 4364392 h 4424065"/>
              <a:gd name="connsiteX44" fmla="*/ 4292327 w 5531319"/>
              <a:gd name="connsiteY44" fmla="*/ 3931444 h 4424065"/>
              <a:gd name="connsiteX45" fmla="*/ 2855652 w 5531319"/>
              <a:gd name="connsiteY45" fmla="*/ 4364392 h 4424065"/>
              <a:gd name="connsiteX46" fmla="*/ 3869805 w 5531319"/>
              <a:gd name="connsiteY46" fmla="*/ 330156 h 4424065"/>
              <a:gd name="connsiteX47" fmla="*/ 3865736 w 5531319"/>
              <a:gd name="connsiteY47" fmla="*/ 329520 h 4424065"/>
              <a:gd name="connsiteX48" fmla="*/ 3866499 w 5531319"/>
              <a:gd name="connsiteY48" fmla="*/ 330537 h 4424065"/>
              <a:gd name="connsiteX49" fmla="*/ 4302117 w 5531319"/>
              <a:gd name="connsiteY49" fmla="*/ 3923561 h 4424065"/>
              <a:gd name="connsiteX50" fmla="*/ 4301101 w 5531319"/>
              <a:gd name="connsiteY50" fmla="*/ 3924959 h 4424065"/>
              <a:gd name="connsiteX51" fmla="*/ 4302880 w 5531319"/>
              <a:gd name="connsiteY51" fmla="*/ 3924959 h 442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531319" h="4424065">
                <a:moveTo>
                  <a:pt x="2612540" y="836"/>
                </a:moveTo>
                <a:cubicBezTo>
                  <a:pt x="2715913" y="-4250"/>
                  <a:pt x="2831239" y="14695"/>
                  <a:pt x="2946310" y="35548"/>
                </a:cubicBezTo>
                <a:cubicBezTo>
                  <a:pt x="3291651" y="98106"/>
                  <a:pt x="3631143" y="182915"/>
                  <a:pt x="3961099" y="303581"/>
                </a:cubicBezTo>
                <a:cubicBezTo>
                  <a:pt x="4278340" y="419543"/>
                  <a:pt x="4581340" y="563350"/>
                  <a:pt x="4854587" y="764502"/>
                </a:cubicBezTo>
                <a:cubicBezTo>
                  <a:pt x="5067437" y="921152"/>
                  <a:pt x="5250407" y="1105521"/>
                  <a:pt x="5377812" y="1339732"/>
                </a:cubicBezTo>
                <a:cubicBezTo>
                  <a:pt x="5459811" y="1489986"/>
                  <a:pt x="5510303" y="1655396"/>
                  <a:pt x="5526197" y="1825829"/>
                </a:cubicBezTo>
                <a:cubicBezTo>
                  <a:pt x="5538276" y="1951327"/>
                  <a:pt x="5527341" y="2074917"/>
                  <a:pt x="5510557" y="2199398"/>
                </a:cubicBezTo>
                <a:cubicBezTo>
                  <a:pt x="5502966" y="2266991"/>
                  <a:pt x="5502712" y="2335195"/>
                  <a:pt x="5509795" y="2402839"/>
                </a:cubicBezTo>
                <a:cubicBezTo>
                  <a:pt x="5534207" y="2664197"/>
                  <a:pt x="5468471" y="2926051"/>
                  <a:pt x="5323519" y="3144890"/>
                </a:cubicBezTo>
                <a:cubicBezTo>
                  <a:pt x="5201339" y="3332234"/>
                  <a:pt x="5041041" y="3491719"/>
                  <a:pt x="4853061" y="3612932"/>
                </a:cubicBezTo>
                <a:cubicBezTo>
                  <a:pt x="4671109" y="3732072"/>
                  <a:pt x="4498565" y="3864563"/>
                  <a:pt x="4316358" y="3982940"/>
                </a:cubicBezTo>
                <a:cubicBezTo>
                  <a:pt x="4019716" y="4175573"/>
                  <a:pt x="3701076" y="4317347"/>
                  <a:pt x="3352556" y="4386771"/>
                </a:cubicBezTo>
                <a:cubicBezTo>
                  <a:pt x="3160953" y="4425590"/>
                  <a:pt x="2964455" y="4434173"/>
                  <a:pt x="2770206" y="4412201"/>
                </a:cubicBezTo>
                <a:cubicBezTo>
                  <a:pt x="2685524" y="4402537"/>
                  <a:pt x="2599952" y="4402410"/>
                  <a:pt x="2514888" y="4393637"/>
                </a:cubicBezTo>
                <a:cubicBezTo>
                  <a:pt x="2307136" y="4370851"/>
                  <a:pt x="2102208" y="4327277"/>
                  <a:pt x="1903166" y="4263562"/>
                </a:cubicBezTo>
                <a:cubicBezTo>
                  <a:pt x="1560622" y="4156119"/>
                  <a:pt x="1238931" y="4006972"/>
                  <a:pt x="948392" y="3794249"/>
                </a:cubicBezTo>
                <a:cubicBezTo>
                  <a:pt x="647553" y="3573897"/>
                  <a:pt x="396812" y="3308660"/>
                  <a:pt x="223633" y="2975526"/>
                </a:cubicBezTo>
                <a:cubicBezTo>
                  <a:pt x="129453" y="2796370"/>
                  <a:pt x="67149" y="2602198"/>
                  <a:pt x="39519" y="2401695"/>
                </a:cubicBezTo>
                <a:cubicBezTo>
                  <a:pt x="34509" y="2367555"/>
                  <a:pt x="26728" y="2333872"/>
                  <a:pt x="16251" y="2300991"/>
                </a:cubicBezTo>
                <a:cubicBezTo>
                  <a:pt x="-9180" y="2218598"/>
                  <a:pt x="-25" y="2135695"/>
                  <a:pt x="11800" y="2053556"/>
                </a:cubicBezTo>
                <a:cubicBezTo>
                  <a:pt x="93685" y="1480615"/>
                  <a:pt x="377867" y="1021983"/>
                  <a:pt x="812849" y="651084"/>
                </a:cubicBezTo>
                <a:cubicBezTo>
                  <a:pt x="1176754" y="340201"/>
                  <a:pt x="1598259" y="146042"/>
                  <a:pt x="2066809" y="52586"/>
                </a:cubicBezTo>
                <a:cubicBezTo>
                  <a:pt x="2154543" y="35039"/>
                  <a:pt x="2243040" y="23087"/>
                  <a:pt x="2332045" y="14441"/>
                </a:cubicBezTo>
                <a:cubicBezTo>
                  <a:pt x="2421051" y="5794"/>
                  <a:pt x="2508912" y="2107"/>
                  <a:pt x="2612540" y="836"/>
                </a:cubicBezTo>
                <a:close/>
                <a:moveTo>
                  <a:pt x="5468597" y="2088522"/>
                </a:moveTo>
                <a:cubicBezTo>
                  <a:pt x="5479329" y="2001424"/>
                  <a:pt x="5480181" y="1913385"/>
                  <a:pt x="5471140" y="1826083"/>
                </a:cubicBezTo>
                <a:cubicBezTo>
                  <a:pt x="5455336" y="1662962"/>
                  <a:pt x="5406306" y="1504799"/>
                  <a:pt x="5327079" y="1361348"/>
                </a:cubicBezTo>
                <a:cubicBezTo>
                  <a:pt x="5206159" y="1140233"/>
                  <a:pt x="5033361" y="965782"/>
                  <a:pt x="4833353" y="816507"/>
                </a:cubicBezTo>
                <a:cubicBezTo>
                  <a:pt x="4597234" y="640276"/>
                  <a:pt x="4336321" y="509438"/>
                  <a:pt x="4063456" y="400724"/>
                </a:cubicBezTo>
                <a:cubicBezTo>
                  <a:pt x="4033359" y="388607"/>
                  <a:pt x="4003059" y="376909"/>
                  <a:pt x="3972543" y="365631"/>
                </a:cubicBezTo>
                <a:cubicBezTo>
                  <a:pt x="3943679" y="354950"/>
                  <a:pt x="3914562" y="345033"/>
                  <a:pt x="3885571" y="334733"/>
                </a:cubicBezTo>
                <a:cubicBezTo>
                  <a:pt x="4046888" y="406840"/>
                  <a:pt x="4203652" y="488713"/>
                  <a:pt x="4355012" y="579880"/>
                </a:cubicBezTo>
                <a:cubicBezTo>
                  <a:pt x="4662081" y="768063"/>
                  <a:pt x="4933802" y="995790"/>
                  <a:pt x="5144618" y="1290779"/>
                </a:cubicBezTo>
                <a:cubicBezTo>
                  <a:pt x="5314364" y="1528042"/>
                  <a:pt x="5426257" y="1789591"/>
                  <a:pt x="5468597" y="2088522"/>
                </a:cubicBezTo>
                <a:close/>
                <a:moveTo>
                  <a:pt x="2219771" y="85645"/>
                </a:moveTo>
                <a:cubicBezTo>
                  <a:pt x="2206942" y="84005"/>
                  <a:pt x="2193909" y="85264"/>
                  <a:pt x="2181626" y="89333"/>
                </a:cubicBezTo>
                <a:cubicBezTo>
                  <a:pt x="1932919" y="125113"/>
                  <a:pt x="1690799" y="197118"/>
                  <a:pt x="1462971" y="303073"/>
                </a:cubicBezTo>
                <a:cubicBezTo>
                  <a:pt x="971788" y="529528"/>
                  <a:pt x="578129" y="865460"/>
                  <a:pt x="308697" y="1338461"/>
                </a:cubicBezTo>
                <a:cubicBezTo>
                  <a:pt x="180224" y="1561852"/>
                  <a:pt x="97652" y="1808638"/>
                  <a:pt x="65839" y="2064364"/>
                </a:cubicBezTo>
                <a:cubicBezTo>
                  <a:pt x="71942" y="2050505"/>
                  <a:pt x="77283" y="2036391"/>
                  <a:pt x="82114" y="2022150"/>
                </a:cubicBezTo>
                <a:cubicBezTo>
                  <a:pt x="170103" y="1763653"/>
                  <a:pt x="279579" y="1515073"/>
                  <a:pt x="423260" y="1282260"/>
                </a:cubicBezTo>
                <a:cubicBezTo>
                  <a:pt x="630769" y="945565"/>
                  <a:pt x="895370" y="664944"/>
                  <a:pt x="1231811" y="454001"/>
                </a:cubicBezTo>
                <a:cubicBezTo>
                  <a:pt x="1535192" y="263783"/>
                  <a:pt x="1866801" y="149729"/>
                  <a:pt x="2219771" y="85645"/>
                </a:cubicBezTo>
                <a:close/>
                <a:moveTo>
                  <a:pt x="2855524" y="4364392"/>
                </a:moveTo>
                <a:cubicBezTo>
                  <a:pt x="3386633" y="4394018"/>
                  <a:pt x="3853530" y="4210158"/>
                  <a:pt x="4292327" y="3931444"/>
                </a:cubicBezTo>
                <a:cubicBezTo>
                  <a:pt x="3830134" y="4131325"/>
                  <a:pt x="3346707" y="4259111"/>
                  <a:pt x="2855652" y="4364392"/>
                </a:cubicBezTo>
                <a:close/>
                <a:moveTo>
                  <a:pt x="3869805" y="330156"/>
                </a:moveTo>
                <a:lnTo>
                  <a:pt x="3865736" y="329520"/>
                </a:lnTo>
                <a:cubicBezTo>
                  <a:pt x="3865736" y="329520"/>
                  <a:pt x="3865736" y="330410"/>
                  <a:pt x="3866499" y="330537"/>
                </a:cubicBezTo>
                <a:close/>
                <a:moveTo>
                  <a:pt x="4302117" y="3923561"/>
                </a:moveTo>
                <a:lnTo>
                  <a:pt x="4301101" y="3924959"/>
                </a:lnTo>
                <a:lnTo>
                  <a:pt x="4302880" y="3924959"/>
                </a:lnTo>
                <a:close/>
              </a:path>
            </a:pathLst>
          </a:custGeom>
          <a:solidFill>
            <a:srgbClr val="81AB90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F40E69-703D-4F81-84FE-59908A278E81}"/>
              </a:ext>
            </a:extLst>
          </p:cNvPr>
          <p:cNvSpPr txBox="1"/>
          <p:nvPr/>
        </p:nvSpPr>
        <p:spPr>
          <a:xfrm>
            <a:off x="7118003" y="2320010"/>
            <a:ext cx="3971495" cy="18667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Back-end Layer diagram</a:t>
            </a:r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5874" y="4409267"/>
            <a:ext cx="3242551" cy="27432"/>
          </a:xfrm>
          <a:custGeom>
            <a:avLst/>
            <a:gdLst>
              <a:gd name="connsiteX0" fmla="*/ 0 w 3242551"/>
              <a:gd name="connsiteY0" fmla="*/ 0 h 27432"/>
              <a:gd name="connsiteX1" fmla="*/ 616085 w 3242551"/>
              <a:gd name="connsiteY1" fmla="*/ 0 h 27432"/>
              <a:gd name="connsiteX2" fmla="*/ 1264595 w 3242551"/>
              <a:gd name="connsiteY2" fmla="*/ 0 h 27432"/>
              <a:gd name="connsiteX3" fmla="*/ 1945531 w 3242551"/>
              <a:gd name="connsiteY3" fmla="*/ 0 h 27432"/>
              <a:gd name="connsiteX4" fmla="*/ 2626466 w 3242551"/>
              <a:gd name="connsiteY4" fmla="*/ 0 h 27432"/>
              <a:gd name="connsiteX5" fmla="*/ 3242551 w 3242551"/>
              <a:gd name="connsiteY5" fmla="*/ 0 h 27432"/>
              <a:gd name="connsiteX6" fmla="*/ 3242551 w 3242551"/>
              <a:gd name="connsiteY6" fmla="*/ 27432 h 27432"/>
              <a:gd name="connsiteX7" fmla="*/ 2529190 w 3242551"/>
              <a:gd name="connsiteY7" fmla="*/ 27432 h 27432"/>
              <a:gd name="connsiteX8" fmla="*/ 1815829 w 3242551"/>
              <a:gd name="connsiteY8" fmla="*/ 27432 h 27432"/>
              <a:gd name="connsiteX9" fmla="*/ 1167318 w 3242551"/>
              <a:gd name="connsiteY9" fmla="*/ 27432 h 27432"/>
              <a:gd name="connsiteX10" fmla="*/ 0 w 3242551"/>
              <a:gd name="connsiteY10" fmla="*/ 27432 h 27432"/>
              <a:gd name="connsiteX11" fmla="*/ 0 w 3242551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42551" h="27432" fill="none" extrusionOk="0">
                <a:moveTo>
                  <a:pt x="0" y="0"/>
                </a:moveTo>
                <a:cubicBezTo>
                  <a:pt x="194108" y="-30346"/>
                  <a:pt x="476260" y="9901"/>
                  <a:pt x="616085" y="0"/>
                </a:cubicBezTo>
                <a:cubicBezTo>
                  <a:pt x="755911" y="-9901"/>
                  <a:pt x="955441" y="-31994"/>
                  <a:pt x="1264595" y="0"/>
                </a:cubicBezTo>
                <a:cubicBezTo>
                  <a:pt x="1573749" y="31994"/>
                  <a:pt x="1618785" y="-7447"/>
                  <a:pt x="1945531" y="0"/>
                </a:cubicBezTo>
                <a:cubicBezTo>
                  <a:pt x="2272277" y="7447"/>
                  <a:pt x="2390625" y="1646"/>
                  <a:pt x="2626466" y="0"/>
                </a:cubicBezTo>
                <a:cubicBezTo>
                  <a:pt x="2862308" y="-1646"/>
                  <a:pt x="3064770" y="5184"/>
                  <a:pt x="3242551" y="0"/>
                </a:cubicBezTo>
                <a:cubicBezTo>
                  <a:pt x="3241385" y="7395"/>
                  <a:pt x="3242596" y="21864"/>
                  <a:pt x="3242551" y="27432"/>
                </a:cubicBezTo>
                <a:cubicBezTo>
                  <a:pt x="3023282" y="59750"/>
                  <a:pt x="2875833" y="36030"/>
                  <a:pt x="2529190" y="27432"/>
                </a:cubicBezTo>
                <a:cubicBezTo>
                  <a:pt x="2182547" y="18834"/>
                  <a:pt x="2011286" y="10066"/>
                  <a:pt x="1815829" y="27432"/>
                </a:cubicBezTo>
                <a:cubicBezTo>
                  <a:pt x="1620372" y="44798"/>
                  <a:pt x="1410011" y="-1058"/>
                  <a:pt x="1167318" y="27432"/>
                </a:cubicBezTo>
                <a:cubicBezTo>
                  <a:pt x="924625" y="55922"/>
                  <a:pt x="241931" y="85033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42551" h="27432" stroke="0" extrusionOk="0">
                <a:moveTo>
                  <a:pt x="0" y="0"/>
                </a:moveTo>
                <a:cubicBezTo>
                  <a:pt x="292987" y="-12051"/>
                  <a:pt x="313221" y="-4437"/>
                  <a:pt x="616085" y="0"/>
                </a:cubicBezTo>
                <a:cubicBezTo>
                  <a:pt x="918950" y="4437"/>
                  <a:pt x="1001475" y="-7765"/>
                  <a:pt x="1167318" y="0"/>
                </a:cubicBezTo>
                <a:cubicBezTo>
                  <a:pt x="1333161" y="7765"/>
                  <a:pt x="1642740" y="34995"/>
                  <a:pt x="1880680" y="0"/>
                </a:cubicBezTo>
                <a:cubicBezTo>
                  <a:pt x="2118620" y="-34995"/>
                  <a:pt x="2326628" y="756"/>
                  <a:pt x="2496764" y="0"/>
                </a:cubicBezTo>
                <a:cubicBezTo>
                  <a:pt x="2666900" y="-756"/>
                  <a:pt x="2887316" y="25599"/>
                  <a:pt x="3242551" y="0"/>
                </a:cubicBezTo>
                <a:cubicBezTo>
                  <a:pt x="3242744" y="12649"/>
                  <a:pt x="3241563" y="17989"/>
                  <a:pt x="3242551" y="27432"/>
                </a:cubicBezTo>
                <a:cubicBezTo>
                  <a:pt x="3008998" y="-2757"/>
                  <a:pt x="2799879" y="44559"/>
                  <a:pt x="2594041" y="27432"/>
                </a:cubicBezTo>
                <a:cubicBezTo>
                  <a:pt x="2388203" y="10306"/>
                  <a:pt x="2212925" y="-2221"/>
                  <a:pt x="1880680" y="27432"/>
                </a:cubicBezTo>
                <a:cubicBezTo>
                  <a:pt x="1548435" y="57085"/>
                  <a:pt x="1523943" y="37041"/>
                  <a:pt x="1329446" y="27432"/>
                </a:cubicBezTo>
                <a:cubicBezTo>
                  <a:pt x="1134949" y="17823"/>
                  <a:pt x="919920" y="28299"/>
                  <a:pt x="680936" y="27432"/>
                </a:cubicBezTo>
                <a:cubicBezTo>
                  <a:pt x="441952" y="26566"/>
                  <a:pt x="273000" y="57219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81AB90"/>
          </a:solidFill>
          <a:ln w="38100" cap="rnd">
            <a:solidFill>
              <a:srgbClr val="81AB9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FA01CF6-1C9C-463C-9C64-1905A59F17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33" t="24296" r="33084" b="12740"/>
          <a:stretch/>
        </p:blipFill>
        <p:spPr>
          <a:xfrm>
            <a:off x="153884" y="643685"/>
            <a:ext cx="6384739" cy="557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05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4884261"/>
              <a:ext cx="360" cy="2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4868832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10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rgbClr val="81AB90"/>
          </a:solidFill>
          <a:ln w="34925">
            <a:solidFill>
              <a:srgbClr val="81AB9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3A44B7-E97C-4432-ACE8-390C38564F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834" t="30074" r="22333" b="21333"/>
          <a:stretch/>
        </p:blipFill>
        <p:spPr>
          <a:xfrm>
            <a:off x="4389380" y="1293876"/>
            <a:ext cx="7472816" cy="42702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D4E943-2051-4EF3-B45A-B3696C313F14}"/>
              </a:ext>
            </a:extLst>
          </p:cNvPr>
          <p:cNvSpPr txBox="1"/>
          <p:nvPr/>
        </p:nvSpPr>
        <p:spPr>
          <a:xfrm>
            <a:off x="0" y="3286125"/>
            <a:ext cx="448056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Use Case Diagram</a:t>
            </a:r>
            <a:endParaRPr lang="ar-SA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4867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269FA6-BF4A-4A29-AB85-729402D77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38" y="-67748"/>
            <a:ext cx="8200012" cy="12949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600" dirty="0"/>
              <a:t>Some the screenshot of code and run</a:t>
            </a: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81AB90"/>
          </a:solidFill>
          <a:ln w="38100" cap="rnd">
            <a:solidFill>
              <a:srgbClr val="81AB9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DC86A9-F710-4F53-9A06-38C439FFB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51" r="20583" b="19852"/>
          <a:stretch/>
        </p:blipFill>
        <p:spPr>
          <a:xfrm>
            <a:off x="4092685" y="1527348"/>
            <a:ext cx="7793745" cy="399092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92722EA-06E4-438F-89ED-ACAC384CF9BE}"/>
              </a:ext>
            </a:extLst>
          </p:cNvPr>
          <p:cNvCxnSpPr>
            <a:cxnSpLocks/>
          </p:cNvCxnSpPr>
          <p:nvPr/>
        </p:nvCxnSpPr>
        <p:spPr>
          <a:xfrm>
            <a:off x="956945" y="1356360"/>
            <a:ext cx="65595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3C42105-97E5-40D5-B05C-6BA5B198982A}"/>
              </a:ext>
            </a:extLst>
          </p:cNvPr>
          <p:cNvSpPr txBox="1"/>
          <p:nvPr/>
        </p:nvSpPr>
        <p:spPr>
          <a:xfrm>
            <a:off x="643278" y="3243512"/>
            <a:ext cx="3373816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information entered by the user is sent to the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InfoAppService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 to verify.</a:t>
            </a:r>
            <a:endParaRPr lang="ar-S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E4151591-39A6-447F-A4EC-A00B9CBBFA26}"/>
              </a:ext>
            </a:extLst>
          </p:cNvPr>
          <p:cNvCxnSpPr>
            <a:cxnSpLocks/>
            <a:endCxn id="24" idx="0"/>
          </p:cNvCxnSpPr>
          <p:nvPr/>
        </p:nvCxnSpPr>
        <p:spPr>
          <a:xfrm rot="10800000">
            <a:off x="2330186" y="3243513"/>
            <a:ext cx="6147064" cy="584677"/>
          </a:xfrm>
          <a:prstGeom prst="curvedConnector4">
            <a:avLst>
              <a:gd name="adj1" fmla="val 36279"/>
              <a:gd name="adj2" fmla="val 1390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240564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LightSeedRightStep">
      <a:dk1>
        <a:srgbClr val="000000"/>
      </a:dk1>
      <a:lt1>
        <a:srgbClr val="FFFFFF"/>
      </a:lt1>
      <a:dk2>
        <a:srgbClr val="243141"/>
      </a:dk2>
      <a:lt2>
        <a:srgbClr val="E8E2E6"/>
      </a:lt2>
      <a:accent1>
        <a:srgbClr val="81AB90"/>
      </a:accent1>
      <a:accent2>
        <a:srgbClr val="74AA9D"/>
      </a:accent2>
      <a:accent3>
        <a:srgbClr val="7CA9B3"/>
      </a:accent3>
      <a:accent4>
        <a:srgbClr val="7F96BA"/>
      </a:accent4>
      <a:accent5>
        <a:srgbClr val="9796C6"/>
      </a:accent5>
      <a:accent6>
        <a:srgbClr val="987FBA"/>
      </a:accent6>
      <a:hlink>
        <a:srgbClr val="AE6996"/>
      </a:hlink>
      <a:folHlink>
        <a:srgbClr val="7F7F7F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</TotalTime>
  <Words>639</Words>
  <Application>Microsoft Office PowerPoint</Application>
  <PresentationFormat>Widescreen</PresentationFormat>
  <Paragraphs>70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Modern Love</vt:lpstr>
      <vt:lpstr>The Hand</vt:lpstr>
      <vt:lpstr>Times New Roman</vt:lpstr>
      <vt:lpstr>SketchyVTI</vt:lpstr>
      <vt:lpstr>PowerPoint Presentation</vt:lpstr>
      <vt:lpstr>Sometimes you lose some of your passwords!</vt:lpstr>
      <vt:lpstr>System Architecture and Scope: </vt:lpstr>
      <vt:lpstr>Application advantages </vt:lpstr>
      <vt:lpstr>PowerPoint Presentation</vt:lpstr>
      <vt:lpstr>The Goal Of Project : </vt:lpstr>
      <vt:lpstr>PowerPoint Presentation</vt:lpstr>
      <vt:lpstr>PowerPoint Presentation</vt:lpstr>
      <vt:lpstr>Some the screenshot of code and run</vt:lpstr>
      <vt:lpstr>This condition</vt:lpstr>
      <vt:lpstr>The information is added to the DB, returns 1 and means that the operation was successful.</vt:lpstr>
      <vt:lpstr>Run .. </vt:lpstr>
      <vt:lpstr>PowerPoint Presentation</vt:lpstr>
      <vt:lpstr>0 is returned,  that the information entered does not comply with the conditions.</vt:lpstr>
      <vt:lpstr>PowerPoint Presentation</vt:lpstr>
      <vt:lpstr>PowerPoint Presentation</vt:lpstr>
      <vt:lpstr>This function is used to delete a specific user by ID from the database.  In the case that the ID is not null, it is sent to the deletion removeInfo method. Else, it returns with zero.</vt:lpstr>
      <vt:lpstr>PowerPoint Presentation</vt:lpstr>
      <vt:lpstr>PowerPoint Presentation</vt:lpstr>
      <vt:lpstr>PowerPoint Presentation</vt:lpstr>
      <vt:lpstr>TimeLine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ALMANAA ABDULRAHMAN ABDULAZIZ TAHANY</dc:creator>
  <cp:lastModifiedBy>ALMANAA ABDULRAHMAN ABDULAZIZ TAHANY</cp:lastModifiedBy>
  <cp:revision>98</cp:revision>
  <dcterms:created xsi:type="dcterms:W3CDTF">2021-06-05T15:37:53Z</dcterms:created>
  <dcterms:modified xsi:type="dcterms:W3CDTF">2021-06-27T11:38:59Z</dcterms:modified>
</cp:coreProperties>
</file>